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0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7551" y="1401600"/>
            <a:ext cx="4948819" cy="5293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7551" y="1720595"/>
            <a:ext cx="1645919" cy="5196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39951" y="6172199"/>
            <a:ext cx="5431535" cy="3535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9951" y="6172199"/>
            <a:ext cx="5431535" cy="347472"/>
          </a:xfrm>
          <a:custGeom>
            <a:avLst/>
            <a:gdLst/>
            <a:ahLst/>
            <a:cxnLst/>
            <a:rect l="l" t="t" r="r" b="b"/>
            <a:pathLst>
              <a:path w="5431535" h="347472">
                <a:moveTo>
                  <a:pt x="3048" y="347472"/>
                </a:moveTo>
                <a:lnTo>
                  <a:pt x="3048" y="6095"/>
                </a:lnTo>
                <a:lnTo>
                  <a:pt x="7620" y="3048"/>
                </a:lnTo>
                <a:lnTo>
                  <a:pt x="5425439" y="3048"/>
                </a:lnTo>
                <a:lnTo>
                  <a:pt x="5431535" y="0"/>
                </a:lnTo>
                <a:lnTo>
                  <a:pt x="0" y="0"/>
                </a:lnTo>
                <a:lnTo>
                  <a:pt x="3048" y="347472"/>
                </a:lnTo>
                <a:close/>
              </a:path>
            </a:pathLst>
          </a:custGeom>
          <a:solidFill>
            <a:srgbClr val="70AC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39951" y="6172199"/>
            <a:ext cx="5431535" cy="353567"/>
          </a:xfrm>
          <a:custGeom>
            <a:avLst/>
            <a:gdLst/>
            <a:ahLst/>
            <a:cxnLst/>
            <a:rect l="l" t="t" r="r" b="b"/>
            <a:pathLst>
              <a:path w="5431535" h="353567">
                <a:moveTo>
                  <a:pt x="5431535" y="353567"/>
                </a:moveTo>
                <a:lnTo>
                  <a:pt x="5431535" y="0"/>
                </a:lnTo>
                <a:lnTo>
                  <a:pt x="5425439" y="3048"/>
                </a:lnTo>
                <a:lnTo>
                  <a:pt x="7620" y="3048"/>
                </a:lnTo>
                <a:lnTo>
                  <a:pt x="3048" y="6095"/>
                </a:lnTo>
                <a:lnTo>
                  <a:pt x="3048" y="347472"/>
                </a:lnTo>
                <a:lnTo>
                  <a:pt x="0" y="0"/>
                </a:lnTo>
                <a:lnTo>
                  <a:pt x="0" y="353567"/>
                </a:lnTo>
                <a:lnTo>
                  <a:pt x="5431535" y="353567"/>
                </a:lnTo>
                <a:lnTo>
                  <a:pt x="7620" y="350519"/>
                </a:lnTo>
                <a:lnTo>
                  <a:pt x="7620" y="6095"/>
                </a:lnTo>
                <a:lnTo>
                  <a:pt x="5428487" y="6095"/>
                </a:lnTo>
                <a:lnTo>
                  <a:pt x="5428487" y="347472"/>
                </a:lnTo>
                <a:lnTo>
                  <a:pt x="5425439" y="350519"/>
                </a:lnTo>
                <a:lnTo>
                  <a:pt x="5431535" y="353567"/>
                </a:lnTo>
                <a:close/>
              </a:path>
            </a:pathLst>
          </a:custGeom>
          <a:solidFill>
            <a:srgbClr val="70AC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7571" y="6178295"/>
            <a:ext cx="5423915" cy="347472"/>
          </a:xfrm>
          <a:custGeom>
            <a:avLst/>
            <a:gdLst/>
            <a:ahLst/>
            <a:cxnLst/>
            <a:rect l="l" t="t" r="r" b="b"/>
            <a:pathLst>
              <a:path w="5423915" h="347472">
                <a:moveTo>
                  <a:pt x="5420867" y="0"/>
                </a:moveTo>
                <a:lnTo>
                  <a:pt x="5417819" y="0"/>
                </a:lnTo>
                <a:lnTo>
                  <a:pt x="5417819" y="341376"/>
                </a:lnTo>
                <a:lnTo>
                  <a:pt x="0" y="341376"/>
                </a:lnTo>
                <a:lnTo>
                  <a:pt x="0" y="344424"/>
                </a:lnTo>
                <a:lnTo>
                  <a:pt x="5423915" y="347472"/>
                </a:lnTo>
                <a:lnTo>
                  <a:pt x="5417819" y="344424"/>
                </a:lnTo>
                <a:lnTo>
                  <a:pt x="5420867" y="341376"/>
                </a:lnTo>
                <a:lnTo>
                  <a:pt x="5420867" y="0"/>
                </a:lnTo>
                <a:close/>
              </a:path>
            </a:pathLst>
          </a:custGeom>
          <a:solidFill>
            <a:srgbClr val="70AC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4523" y="6192011"/>
            <a:ext cx="5422391" cy="2834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41475" y="6810755"/>
            <a:ext cx="5356859" cy="460247"/>
          </a:xfrm>
          <a:custGeom>
            <a:avLst/>
            <a:gdLst/>
            <a:ahLst/>
            <a:cxnLst/>
            <a:rect l="l" t="t" r="r" b="b"/>
            <a:pathLst>
              <a:path w="5356859" h="460247">
                <a:moveTo>
                  <a:pt x="0" y="460247"/>
                </a:moveTo>
                <a:lnTo>
                  <a:pt x="5356859" y="460247"/>
                </a:lnTo>
                <a:lnTo>
                  <a:pt x="5356859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35379" y="6803135"/>
            <a:ext cx="5370575" cy="463295"/>
          </a:xfrm>
          <a:custGeom>
            <a:avLst/>
            <a:gdLst/>
            <a:ahLst/>
            <a:cxnLst/>
            <a:rect l="l" t="t" r="r" b="b"/>
            <a:pathLst>
              <a:path w="5370575" h="463295">
                <a:moveTo>
                  <a:pt x="6096" y="463295"/>
                </a:moveTo>
                <a:lnTo>
                  <a:pt x="6096" y="13715"/>
                </a:lnTo>
                <a:lnTo>
                  <a:pt x="12192" y="7619"/>
                </a:lnTo>
                <a:lnTo>
                  <a:pt x="5356859" y="7619"/>
                </a:lnTo>
                <a:lnTo>
                  <a:pt x="5370575" y="0"/>
                </a:lnTo>
                <a:lnTo>
                  <a:pt x="0" y="0"/>
                </a:lnTo>
                <a:lnTo>
                  <a:pt x="6096" y="46329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5379" y="6803135"/>
            <a:ext cx="5370575" cy="475487"/>
          </a:xfrm>
          <a:custGeom>
            <a:avLst/>
            <a:gdLst/>
            <a:ahLst/>
            <a:cxnLst/>
            <a:rect l="l" t="t" r="r" b="b"/>
            <a:pathLst>
              <a:path w="5370575" h="475487">
                <a:moveTo>
                  <a:pt x="5370575" y="475487"/>
                </a:moveTo>
                <a:lnTo>
                  <a:pt x="5370575" y="0"/>
                </a:lnTo>
                <a:lnTo>
                  <a:pt x="5356859" y="7619"/>
                </a:lnTo>
                <a:lnTo>
                  <a:pt x="12192" y="7619"/>
                </a:lnTo>
                <a:lnTo>
                  <a:pt x="6096" y="13715"/>
                </a:lnTo>
                <a:lnTo>
                  <a:pt x="6096" y="463295"/>
                </a:lnTo>
                <a:lnTo>
                  <a:pt x="0" y="0"/>
                </a:lnTo>
                <a:lnTo>
                  <a:pt x="0" y="475487"/>
                </a:lnTo>
                <a:lnTo>
                  <a:pt x="5370575" y="475487"/>
                </a:lnTo>
                <a:lnTo>
                  <a:pt x="12192" y="469391"/>
                </a:lnTo>
                <a:lnTo>
                  <a:pt x="12192" y="13715"/>
                </a:lnTo>
                <a:lnTo>
                  <a:pt x="5364479" y="13715"/>
                </a:lnTo>
                <a:lnTo>
                  <a:pt x="5364479" y="463295"/>
                </a:lnTo>
                <a:lnTo>
                  <a:pt x="5356859" y="469391"/>
                </a:lnTo>
                <a:lnTo>
                  <a:pt x="5370575" y="475487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47571" y="6816851"/>
            <a:ext cx="5358383" cy="461771"/>
          </a:xfrm>
          <a:custGeom>
            <a:avLst/>
            <a:gdLst/>
            <a:ahLst/>
            <a:cxnLst/>
            <a:rect l="l" t="t" r="r" b="b"/>
            <a:pathLst>
              <a:path w="5358383" h="461771">
                <a:moveTo>
                  <a:pt x="5352287" y="0"/>
                </a:moveTo>
                <a:lnTo>
                  <a:pt x="5344667" y="0"/>
                </a:lnTo>
                <a:lnTo>
                  <a:pt x="5344667" y="449579"/>
                </a:lnTo>
                <a:lnTo>
                  <a:pt x="0" y="449579"/>
                </a:lnTo>
                <a:lnTo>
                  <a:pt x="0" y="455675"/>
                </a:lnTo>
                <a:lnTo>
                  <a:pt x="5358383" y="461771"/>
                </a:lnTo>
                <a:lnTo>
                  <a:pt x="5344667" y="455675"/>
                </a:lnTo>
                <a:lnTo>
                  <a:pt x="5352287" y="449579"/>
                </a:lnTo>
                <a:lnTo>
                  <a:pt x="5352287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46047" y="6859523"/>
            <a:ext cx="5347715" cy="36271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39951" y="7531607"/>
            <a:ext cx="5364479" cy="4511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39951" y="7531607"/>
            <a:ext cx="5364479" cy="445007"/>
          </a:xfrm>
          <a:custGeom>
            <a:avLst/>
            <a:gdLst/>
            <a:ahLst/>
            <a:cxnLst/>
            <a:rect l="l" t="t" r="r" b="b"/>
            <a:pathLst>
              <a:path w="5364479" h="445007">
                <a:moveTo>
                  <a:pt x="3048" y="445007"/>
                </a:moveTo>
                <a:lnTo>
                  <a:pt x="3048" y="6095"/>
                </a:lnTo>
                <a:lnTo>
                  <a:pt x="7620" y="3047"/>
                </a:lnTo>
                <a:lnTo>
                  <a:pt x="5358383" y="3047"/>
                </a:lnTo>
                <a:lnTo>
                  <a:pt x="5364479" y="0"/>
                </a:lnTo>
                <a:lnTo>
                  <a:pt x="0" y="0"/>
                </a:lnTo>
                <a:lnTo>
                  <a:pt x="3048" y="44500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39951" y="7531607"/>
            <a:ext cx="5364479" cy="451103"/>
          </a:xfrm>
          <a:custGeom>
            <a:avLst/>
            <a:gdLst/>
            <a:ahLst/>
            <a:cxnLst/>
            <a:rect l="l" t="t" r="r" b="b"/>
            <a:pathLst>
              <a:path w="5364479" h="451103">
                <a:moveTo>
                  <a:pt x="5364479" y="451103"/>
                </a:moveTo>
                <a:lnTo>
                  <a:pt x="5364479" y="0"/>
                </a:lnTo>
                <a:lnTo>
                  <a:pt x="5358383" y="3047"/>
                </a:lnTo>
                <a:lnTo>
                  <a:pt x="7620" y="3047"/>
                </a:lnTo>
                <a:lnTo>
                  <a:pt x="3048" y="6095"/>
                </a:lnTo>
                <a:lnTo>
                  <a:pt x="3048" y="445007"/>
                </a:lnTo>
                <a:lnTo>
                  <a:pt x="0" y="0"/>
                </a:lnTo>
                <a:lnTo>
                  <a:pt x="0" y="451103"/>
                </a:lnTo>
                <a:lnTo>
                  <a:pt x="5364479" y="451103"/>
                </a:lnTo>
                <a:lnTo>
                  <a:pt x="7620" y="448055"/>
                </a:lnTo>
                <a:lnTo>
                  <a:pt x="7619" y="6096"/>
                </a:lnTo>
                <a:lnTo>
                  <a:pt x="5361431" y="6095"/>
                </a:lnTo>
                <a:lnTo>
                  <a:pt x="5361431" y="445007"/>
                </a:lnTo>
                <a:lnTo>
                  <a:pt x="5358383" y="448055"/>
                </a:lnTo>
                <a:lnTo>
                  <a:pt x="5364479" y="45110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47571" y="7537703"/>
            <a:ext cx="5356859" cy="445007"/>
          </a:xfrm>
          <a:custGeom>
            <a:avLst/>
            <a:gdLst/>
            <a:ahLst/>
            <a:cxnLst/>
            <a:rect l="l" t="t" r="r" b="b"/>
            <a:pathLst>
              <a:path w="5356859" h="445007">
                <a:moveTo>
                  <a:pt x="5353811" y="0"/>
                </a:moveTo>
                <a:lnTo>
                  <a:pt x="5350763" y="0"/>
                </a:lnTo>
                <a:lnTo>
                  <a:pt x="5350763" y="438911"/>
                </a:lnTo>
                <a:lnTo>
                  <a:pt x="0" y="438911"/>
                </a:lnTo>
                <a:lnTo>
                  <a:pt x="0" y="441959"/>
                </a:lnTo>
                <a:lnTo>
                  <a:pt x="5356859" y="445007"/>
                </a:lnTo>
                <a:lnTo>
                  <a:pt x="5350763" y="441959"/>
                </a:lnTo>
                <a:lnTo>
                  <a:pt x="5353811" y="438911"/>
                </a:lnTo>
                <a:lnTo>
                  <a:pt x="5353811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44523" y="7581899"/>
            <a:ext cx="5355335" cy="34899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10639" y="8852915"/>
            <a:ext cx="3127247" cy="406907"/>
          </a:xfrm>
          <a:custGeom>
            <a:avLst/>
            <a:gdLst/>
            <a:ahLst/>
            <a:cxnLst/>
            <a:rect l="l" t="t" r="r" b="b"/>
            <a:pathLst>
              <a:path w="3127247" h="406907">
                <a:moveTo>
                  <a:pt x="0" y="67056"/>
                </a:moveTo>
                <a:lnTo>
                  <a:pt x="0" y="339851"/>
                </a:lnTo>
                <a:lnTo>
                  <a:pt x="480" y="347770"/>
                </a:lnTo>
                <a:lnTo>
                  <a:pt x="17851" y="384880"/>
                </a:lnTo>
                <a:lnTo>
                  <a:pt x="53899" y="405361"/>
                </a:lnTo>
                <a:lnTo>
                  <a:pt x="68580" y="406907"/>
                </a:lnTo>
                <a:lnTo>
                  <a:pt x="3058667" y="406907"/>
                </a:lnTo>
                <a:lnTo>
                  <a:pt x="3104994" y="389215"/>
                </a:lnTo>
                <a:lnTo>
                  <a:pt x="3125697" y="354003"/>
                </a:lnTo>
                <a:lnTo>
                  <a:pt x="3127247" y="339851"/>
                </a:lnTo>
                <a:lnTo>
                  <a:pt x="3127247" y="67056"/>
                </a:lnTo>
                <a:lnTo>
                  <a:pt x="3109396" y="22027"/>
                </a:lnTo>
                <a:lnTo>
                  <a:pt x="3073348" y="1546"/>
                </a:lnTo>
                <a:lnTo>
                  <a:pt x="3058667" y="0"/>
                </a:lnTo>
                <a:lnTo>
                  <a:pt x="68580" y="0"/>
                </a:lnTo>
                <a:lnTo>
                  <a:pt x="22253" y="17692"/>
                </a:lnTo>
                <a:lnTo>
                  <a:pt x="1550" y="52904"/>
                </a:lnTo>
                <a:lnTo>
                  <a:pt x="0" y="67056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8859011"/>
            <a:ext cx="7620" cy="1524"/>
          </a:xfrm>
          <a:custGeom>
            <a:avLst/>
            <a:gdLst/>
            <a:ahLst/>
            <a:cxnLst/>
            <a:rect l="l" t="t" r="r" b="b"/>
            <a:pathLst>
              <a:path w="7620" h="1524">
                <a:moveTo>
                  <a:pt x="7620" y="1523"/>
                </a:moveTo>
                <a:lnTo>
                  <a:pt x="1524" y="0"/>
                </a:lnTo>
                <a:lnTo>
                  <a:pt x="0" y="0"/>
                </a:lnTo>
                <a:lnTo>
                  <a:pt x="7620" y="1523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27403" y="8859011"/>
            <a:ext cx="10668" cy="18287"/>
          </a:xfrm>
          <a:custGeom>
            <a:avLst/>
            <a:gdLst/>
            <a:ahLst/>
            <a:cxnLst/>
            <a:rect l="l" t="t" r="r" b="b"/>
            <a:pathLst>
              <a:path w="10668" h="18288">
                <a:moveTo>
                  <a:pt x="10668" y="0"/>
                </a:moveTo>
                <a:lnTo>
                  <a:pt x="0" y="9143"/>
                </a:lnTo>
                <a:lnTo>
                  <a:pt x="7619" y="18287"/>
                </a:lnTo>
                <a:lnTo>
                  <a:pt x="9143" y="16763"/>
                </a:lnTo>
                <a:lnTo>
                  <a:pt x="10668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04543" y="8845295"/>
            <a:ext cx="3139439" cy="408432"/>
          </a:xfrm>
          <a:custGeom>
            <a:avLst/>
            <a:gdLst/>
            <a:ahLst/>
            <a:cxnLst/>
            <a:rect l="l" t="t" r="r" b="b"/>
            <a:pathLst>
              <a:path w="3139439" h="408431">
                <a:moveTo>
                  <a:pt x="21335" y="376428"/>
                </a:moveTo>
                <a:lnTo>
                  <a:pt x="18287" y="370332"/>
                </a:lnTo>
                <a:lnTo>
                  <a:pt x="18287" y="371856"/>
                </a:lnTo>
                <a:lnTo>
                  <a:pt x="15240" y="365760"/>
                </a:lnTo>
                <a:lnTo>
                  <a:pt x="16763" y="365760"/>
                </a:lnTo>
                <a:lnTo>
                  <a:pt x="13715" y="359664"/>
                </a:lnTo>
                <a:lnTo>
                  <a:pt x="15240" y="359664"/>
                </a:lnTo>
                <a:lnTo>
                  <a:pt x="13715" y="353568"/>
                </a:lnTo>
                <a:lnTo>
                  <a:pt x="13715" y="68580"/>
                </a:lnTo>
                <a:lnTo>
                  <a:pt x="15240" y="62484"/>
                </a:lnTo>
                <a:lnTo>
                  <a:pt x="13715" y="62484"/>
                </a:lnTo>
                <a:lnTo>
                  <a:pt x="16763" y="56388"/>
                </a:lnTo>
                <a:lnTo>
                  <a:pt x="15240" y="56388"/>
                </a:lnTo>
                <a:lnTo>
                  <a:pt x="18287" y="50292"/>
                </a:lnTo>
                <a:lnTo>
                  <a:pt x="18287" y="51816"/>
                </a:lnTo>
                <a:lnTo>
                  <a:pt x="21335" y="45720"/>
                </a:lnTo>
                <a:lnTo>
                  <a:pt x="19812" y="45720"/>
                </a:lnTo>
                <a:lnTo>
                  <a:pt x="24384" y="39624"/>
                </a:lnTo>
                <a:lnTo>
                  <a:pt x="22859" y="41148"/>
                </a:lnTo>
                <a:lnTo>
                  <a:pt x="31300" y="31300"/>
                </a:lnTo>
                <a:lnTo>
                  <a:pt x="41147" y="22860"/>
                </a:lnTo>
                <a:lnTo>
                  <a:pt x="39623" y="24384"/>
                </a:lnTo>
                <a:lnTo>
                  <a:pt x="45719" y="21336"/>
                </a:lnTo>
                <a:lnTo>
                  <a:pt x="51815" y="18288"/>
                </a:lnTo>
                <a:lnTo>
                  <a:pt x="50291" y="18288"/>
                </a:lnTo>
                <a:lnTo>
                  <a:pt x="56387" y="16764"/>
                </a:lnTo>
                <a:lnTo>
                  <a:pt x="62484" y="15240"/>
                </a:lnTo>
                <a:lnTo>
                  <a:pt x="68579" y="13716"/>
                </a:lnTo>
                <a:lnTo>
                  <a:pt x="3072383" y="13716"/>
                </a:lnTo>
                <a:lnTo>
                  <a:pt x="3078479" y="15240"/>
                </a:lnTo>
                <a:lnTo>
                  <a:pt x="3084575" y="16764"/>
                </a:lnTo>
                <a:lnTo>
                  <a:pt x="3083051" y="16764"/>
                </a:lnTo>
                <a:lnTo>
                  <a:pt x="3089147" y="18288"/>
                </a:lnTo>
                <a:lnTo>
                  <a:pt x="3095243" y="21336"/>
                </a:lnTo>
                <a:lnTo>
                  <a:pt x="3099815" y="24384"/>
                </a:lnTo>
                <a:lnTo>
                  <a:pt x="3099815" y="22860"/>
                </a:lnTo>
                <a:lnTo>
                  <a:pt x="3108959" y="32004"/>
                </a:lnTo>
                <a:lnTo>
                  <a:pt x="3108959" y="30480"/>
                </a:lnTo>
                <a:lnTo>
                  <a:pt x="3116579" y="41148"/>
                </a:lnTo>
                <a:lnTo>
                  <a:pt x="3116579" y="39624"/>
                </a:lnTo>
                <a:lnTo>
                  <a:pt x="3119627" y="45720"/>
                </a:lnTo>
                <a:lnTo>
                  <a:pt x="3122675" y="51816"/>
                </a:lnTo>
                <a:lnTo>
                  <a:pt x="3122675" y="50292"/>
                </a:lnTo>
                <a:lnTo>
                  <a:pt x="3124199" y="56388"/>
                </a:lnTo>
                <a:lnTo>
                  <a:pt x="3125723" y="62484"/>
                </a:lnTo>
                <a:lnTo>
                  <a:pt x="3127247" y="68580"/>
                </a:lnTo>
                <a:lnTo>
                  <a:pt x="3127247" y="388620"/>
                </a:lnTo>
                <a:lnTo>
                  <a:pt x="3130295" y="382524"/>
                </a:lnTo>
                <a:lnTo>
                  <a:pt x="3133343" y="376428"/>
                </a:lnTo>
                <a:lnTo>
                  <a:pt x="3136391" y="368808"/>
                </a:lnTo>
                <a:lnTo>
                  <a:pt x="3137915" y="362712"/>
                </a:lnTo>
                <a:lnTo>
                  <a:pt x="3139439" y="355092"/>
                </a:lnTo>
                <a:lnTo>
                  <a:pt x="3139439" y="67056"/>
                </a:lnTo>
                <a:lnTo>
                  <a:pt x="3136391" y="53340"/>
                </a:lnTo>
                <a:lnTo>
                  <a:pt x="3130295" y="39624"/>
                </a:lnTo>
                <a:lnTo>
                  <a:pt x="3118103" y="22860"/>
                </a:lnTo>
                <a:lnTo>
                  <a:pt x="3107435" y="13716"/>
                </a:lnTo>
                <a:lnTo>
                  <a:pt x="3095243" y="6096"/>
                </a:lnTo>
                <a:lnTo>
                  <a:pt x="3087623" y="4572"/>
                </a:lnTo>
                <a:lnTo>
                  <a:pt x="3080003" y="1524"/>
                </a:lnTo>
                <a:lnTo>
                  <a:pt x="3073907" y="1524"/>
                </a:lnTo>
                <a:lnTo>
                  <a:pt x="3066287" y="0"/>
                </a:lnTo>
                <a:lnTo>
                  <a:pt x="74675" y="0"/>
                </a:lnTo>
                <a:lnTo>
                  <a:pt x="67056" y="1524"/>
                </a:lnTo>
                <a:lnTo>
                  <a:pt x="59435" y="1524"/>
                </a:lnTo>
                <a:lnTo>
                  <a:pt x="53340" y="4572"/>
                </a:lnTo>
                <a:lnTo>
                  <a:pt x="45719" y="6096"/>
                </a:lnTo>
                <a:lnTo>
                  <a:pt x="39623" y="9144"/>
                </a:lnTo>
                <a:lnTo>
                  <a:pt x="33528" y="13716"/>
                </a:lnTo>
                <a:lnTo>
                  <a:pt x="32003" y="30480"/>
                </a:lnTo>
                <a:lnTo>
                  <a:pt x="30479" y="32004"/>
                </a:lnTo>
                <a:lnTo>
                  <a:pt x="22859" y="22860"/>
                </a:lnTo>
                <a:lnTo>
                  <a:pt x="13715" y="33528"/>
                </a:lnTo>
                <a:lnTo>
                  <a:pt x="9143" y="39624"/>
                </a:lnTo>
                <a:lnTo>
                  <a:pt x="6095" y="45720"/>
                </a:lnTo>
                <a:lnTo>
                  <a:pt x="3047" y="53340"/>
                </a:lnTo>
                <a:lnTo>
                  <a:pt x="1523" y="59436"/>
                </a:lnTo>
                <a:lnTo>
                  <a:pt x="1523" y="67056"/>
                </a:lnTo>
                <a:lnTo>
                  <a:pt x="0" y="74676"/>
                </a:lnTo>
                <a:lnTo>
                  <a:pt x="0" y="347472"/>
                </a:lnTo>
                <a:lnTo>
                  <a:pt x="1523" y="355092"/>
                </a:lnTo>
                <a:lnTo>
                  <a:pt x="1523" y="362712"/>
                </a:lnTo>
                <a:lnTo>
                  <a:pt x="3047" y="368808"/>
                </a:lnTo>
                <a:lnTo>
                  <a:pt x="6095" y="376428"/>
                </a:lnTo>
                <a:lnTo>
                  <a:pt x="9143" y="382524"/>
                </a:lnTo>
                <a:lnTo>
                  <a:pt x="13715" y="388620"/>
                </a:lnTo>
                <a:lnTo>
                  <a:pt x="22859" y="399288"/>
                </a:lnTo>
                <a:lnTo>
                  <a:pt x="33528" y="408432"/>
                </a:lnTo>
                <a:lnTo>
                  <a:pt x="30479" y="390144"/>
                </a:lnTo>
                <a:lnTo>
                  <a:pt x="31300" y="390847"/>
                </a:lnTo>
                <a:lnTo>
                  <a:pt x="22859" y="381000"/>
                </a:lnTo>
                <a:lnTo>
                  <a:pt x="24384" y="382524"/>
                </a:lnTo>
                <a:lnTo>
                  <a:pt x="19812" y="376428"/>
                </a:lnTo>
                <a:lnTo>
                  <a:pt x="21335" y="376428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35023" y="9198863"/>
            <a:ext cx="3096767" cy="68579"/>
          </a:xfrm>
          <a:custGeom>
            <a:avLst/>
            <a:gdLst/>
            <a:ahLst/>
            <a:cxnLst/>
            <a:rect l="l" t="t" r="r" b="b"/>
            <a:pathLst>
              <a:path w="3096767" h="68579">
                <a:moveTo>
                  <a:pt x="3092195" y="16763"/>
                </a:moveTo>
                <a:lnTo>
                  <a:pt x="3089147" y="22859"/>
                </a:lnTo>
                <a:lnTo>
                  <a:pt x="3086099" y="28955"/>
                </a:lnTo>
                <a:lnTo>
                  <a:pt x="3086099" y="27431"/>
                </a:lnTo>
                <a:lnTo>
                  <a:pt x="3078479" y="38099"/>
                </a:lnTo>
                <a:lnTo>
                  <a:pt x="3078479" y="36575"/>
                </a:lnTo>
                <a:lnTo>
                  <a:pt x="3069335" y="45719"/>
                </a:lnTo>
                <a:lnTo>
                  <a:pt x="3069335" y="44195"/>
                </a:lnTo>
                <a:lnTo>
                  <a:pt x="3064763" y="48767"/>
                </a:lnTo>
                <a:lnTo>
                  <a:pt x="3064763" y="47243"/>
                </a:lnTo>
                <a:lnTo>
                  <a:pt x="3058667" y="50291"/>
                </a:lnTo>
                <a:lnTo>
                  <a:pt x="3052571" y="53339"/>
                </a:lnTo>
                <a:lnTo>
                  <a:pt x="3054095" y="51815"/>
                </a:lnTo>
                <a:lnTo>
                  <a:pt x="3047999" y="54863"/>
                </a:lnTo>
                <a:lnTo>
                  <a:pt x="3047999" y="53339"/>
                </a:lnTo>
                <a:lnTo>
                  <a:pt x="3040379" y="54863"/>
                </a:lnTo>
                <a:lnTo>
                  <a:pt x="38100" y="54863"/>
                </a:lnTo>
                <a:lnTo>
                  <a:pt x="32004" y="53339"/>
                </a:lnTo>
                <a:lnTo>
                  <a:pt x="32004" y="54863"/>
                </a:lnTo>
                <a:lnTo>
                  <a:pt x="25908" y="51815"/>
                </a:lnTo>
                <a:lnTo>
                  <a:pt x="25908" y="53339"/>
                </a:lnTo>
                <a:lnTo>
                  <a:pt x="19812" y="50291"/>
                </a:lnTo>
                <a:lnTo>
                  <a:pt x="21336" y="50291"/>
                </a:lnTo>
                <a:lnTo>
                  <a:pt x="15240" y="47243"/>
                </a:lnTo>
                <a:lnTo>
                  <a:pt x="15240" y="48767"/>
                </a:lnTo>
                <a:lnTo>
                  <a:pt x="9143" y="44195"/>
                </a:lnTo>
                <a:lnTo>
                  <a:pt x="10668" y="45719"/>
                </a:lnTo>
                <a:lnTo>
                  <a:pt x="820" y="37279"/>
                </a:lnTo>
                <a:lnTo>
                  <a:pt x="0" y="36575"/>
                </a:lnTo>
                <a:lnTo>
                  <a:pt x="3048" y="54863"/>
                </a:lnTo>
                <a:lnTo>
                  <a:pt x="1524" y="38099"/>
                </a:lnTo>
                <a:lnTo>
                  <a:pt x="3048" y="54863"/>
                </a:lnTo>
                <a:lnTo>
                  <a:pt x="9143" y="59435"/>
                </a:lnTo>
                <a:lnTo>
                  <a:pt x="15240" y="62483"/>
                </a:lnTo>
                <a:lnTo>
                  <a:pt x="22860" y="65531"/>
                </a:lnTo>
                <a:lnTo>
                  <a:pt x="28956" y="67055"/>
                </a:lnTo>
                <a:lnTo>
                  <a:pt x="36576" y="67055"/>
                </a:lnTo>
                <a:lnTo>
                  <a:pt x="44196" y="68579"/>
                </a:lnTo>
                <a:lnTo>
                  <a:pt x="3035807" y="68579"/>
                </a:lnTo>
                <a:lnTo>
                  <a:pt x="3043427" y="67055"/>
                </a:lnTo>
                <a:lnTo>
                  <a:pt x="3041903" y="54863"/>
                </a:lnTo>
                <a:lnTo>
                  <a:pt x="3043427" y="67055"/>
                </a:lnTo>
                <a:lnTo>
                  <a:pt x="3049523" y="67055"/>
                </a:lnTo>
                <a:lnTo>
                  <a:pt x="3057143" y="65531"/>
                </a:lnTo>
                <a:lnTo>
                  <a:pt x="3064763" y="62483"/>
                </a:lnTo>
                <a:lnTo>
                  <a:pt x="3070859" y="59435"/>
                </a:lnTo>
                <a:lnTo>
                  <a:pt x="3076955" y="54863"/>
                </a:lnTo>
                <a:lnTo>
                  <a:pt x="3087623" y="45719"/>
                </a:lnTo>
                <a:lnTo>
                  <a:pt x="3096767" y="35051"/>
                </a:lnTo>
                <a:lnTo>
                  <a:pt x="3096767" y="0"/>
                </a:lnTo>
                <a:lnTo>
                  <a:pt x="3095243" y="6095"/>
                </a:lnTo>
                <a:lnTo>
                  <a:pt x="3093719" y="12191"/>
                </a:lnTo>
                <a:lnTo>
                  <a:pt x="3092195" y="18287"/>
                </a:lnTo>
                <a:lnTo>
                  <a:pt x="3092195" y="16763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5023" y="8921495"/>
            <a:ext cx="3078479" cy="26822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0076" y="651131"/>
            <a:ext cx="46637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   </a:t>
            </a:r>
            <a:r>
              <a:rPr sz="1250" b="1" i="1" spc="7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1656" y="1521038"/>
            <a:ext cx="4618888" cy="563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L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b</a:t>
            </a:r>
            <a:r>
              <a:rPr sz="2700" spc="50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(8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):</a:t>
            </a:r>
            <a:r>
              <a:rPr sz="2700" spc="79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2700" spc="14" baseline="3034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2700" spc="39" baseline="3034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m</a:t>
            </a:r>
            <a:r>
              <a:rPr sz="2700" spc="29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700" spc="14" baseline="303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tio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700" spc="50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f</a:t>
            </a:r>
            <a:r>
              <a:rPr sz="2700" spc="50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NA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&amp;</a:t>
            </a:r>
            <a:r>
              <a:rPr sz="2700" spc="54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700" spc="49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pu</a:t>
            </a:r>
            <a:r>
              <a:rPr sz="2700" spc="19" baseline="3034" dirty="0" smtClean="0">
                <a:solidFill>
                  <a:srgbClr val="5B9AD4"/>
                </a:solidFill>
                <a:latin typeface="Calibri"/>
                <a:cs typeface="Calibri"/>
              </a:rPr>
              <a:t>rit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y</a:t>
            </a:r>
            <a:r>
              <a:rPr sz="2700" spc="49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25" baseline="3034" dirty="0" smtClean="0">
                <a:solidFill>
                  <a:srgbClr val="5B9AD4"/>
                </a:solidFill>
                <a:latin typeface="Calibri"/>
                <a:cs typeface="Calibri"/>
              </a:rPr>
              <a:t>an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ct val="101725"/>
              </a:lnSpc>
              <a:spcBef>
                <a:spcPts val="138"/>
              </a:spcBef>
            </a:pPr>
            <a:r>
              <a:rPr sz="1800" spc="4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1800" spc="19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1800" spc="25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1800" spc="19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1800" spc="25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1800" spc="1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1800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1800" spc="-14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1800" spc="1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1800" spc="19" dirty="0" smtClean="0">
                <a:solidFill>
                  <a:srgbClr val="5B9AD4"/>
                </a:solidFill>
                <a:latin typeface="Calibri"/>
                <a:cs typeface="Calibri"/>
              </a:rPr>
              <a:t>tio</a:t>
            </a:r>
            <a:r>
              <a:rPr sz="1800" spc="0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1656" y="2355382"/>
            <a:ext cx="5272085" cy="859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672" marR="11396">
              <a:lnSpc>
                <a:spcPts val="1225"/>
              </a:lnSpc>
              <a:spcBef>
                <a:spcPts val="61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Af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fi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ust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onc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2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. Wh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b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q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qu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can 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e 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ned u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spe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We a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so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14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V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9" dirty="0" smtClean="0">
                <a:latin typeface="Times New Roman"/>
                <a:cs typeface="Times New Roman"/>
              </a:rPr>
              <a:t>6</a:t>
            </a:r>
            <a:r>
              <a:rPr sz="1100" spc="0" dirty="0" smtClean="0">
                <a:latin typeface="Times New Roman"/>
                <a:cs typeface="Times New Roman"/>
              </a:rPr>
              <a:t>0nm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so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hen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1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ll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.A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quan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ount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.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abso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ed o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14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3385619"/>
            <a:ext cx="5285026" cy="1924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730"/>
              </a:lnSpc>
              <a:spcBef>
                <a:spcPts val="86"/>
              </a:spcBef>
            </a:pPr>
            <a:r>
              <a:rPr sz="1600" b="1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he</a:t>
            </a:r>
            <a:r>
              <a:rPr sz="1600" b="1" i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b="1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unt</a:t>
            </a:r>
            <a:r>
              <a:rPr sz="1600" b="1" i="1" spc="-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1600" b="1" i="1" spc="-18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b="1" i="1" spc="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600" b="1" i="1" spc="-7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600" b="1" i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600" b="1" i="1" spc="-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260</a:t>
            </a:r>
            <a:r>
              <a:rPr sz="1600" b="1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600" b="1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 marL="12700" marR="354664" indent="35053">
              <a:lnSpc>
                <a:spcPts val="1269"/>
              </a:lnSpc>
              <a:spcBef>
                <a:spcPts val="3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•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 con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pure doub</a:t>
            </a:r>
            <a:r>
              <a:rPr sz="1100" b="1" spc="-4" dirty="0" smtClean="0">
                <a:latin typeface="Times New Roman"/>
                <a:cs typeface="Times New Roman"/>
              </a:rPr>
              <a:t>l</a:t>
            </a:r>
            <a:r>
              <a:rPr sz="1100" b="1" spc="0" dirty="0" smtClean="0">
                <a:latin typeface="Times New Roman"/>
                <a:cs typeface="Times New Roman"/>
              </a:rPr>
              <a:t>e</a:t>
            </a:r>
            <a:r>
              <a:rPr sz="1100" b="1" spc="-9" dirty="0" smtClean="0">
                <a:latin typeface="Times New Roman"/>
                <a:cs typeface="Times New Roman"/>
              </a:rPr>
              <a:t>-</a:t>
            </a:r>
            <a:r>
              <a:rPr sz="1100" b="1" spc="0" dirty="0" smtClean="0">
                <a:latin typeface="Times New Roman"/>
                <a:cs typeface="Times New Roman"/>
              </a:rPr>
              <a:t>s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r</a:t>
            </a:r>
            <a:r>
              <a:rPr sz="1100" b="1" spc="-9" dirty="0" smtClean="0">
                <a:latin typeface="Times New Roman"/>
                <a:cs typeface="Times New Roman"/>
              </a:rPr>
              <a:t>a</a:t>
            </a:r>
            <a:r>
              <a:rPr sz="1100" b="1" spc="0" dirty="0" smtClean="0">
                <a:latin typeface="Times New Roman"/>
                <a:cs typeface="Times New Roman"/>
              </a:rPr>
              <a:t>nded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abs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ban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e of</a:t>
            </a:r>
            <a:r>
              <a:rPr sz="1100" spc="-4" dirty="0" smtClean="0">
                <a:latin typeface="Times New Roman"/>
                <a:cs typeface="Times New Roman"/>
              </a:rPr>
              <a:t> DN</a:t>
            </a:r>
            <a:r>
              <a:rPr sz="1100" spc="0" dirty="0" smtClean="0">
                <a:latin typeface="Times New Roman"/>
                <a:cs typeface="Times New Roman"/>
              </a:rPr>
              <a:t>A  </a:t>
            </a:r>
            <a:r>
              <a:rPr sz="1100" b="1" spc="0" dirty="0" smtClean="0">
                <a:latin typeface="Times New Roman"/>
                <a:cs typeface="Times New Roman"/>
              </a:rPr>
              <a:t>at</a:t>
            </a:r>
            <a:r>
              <a:rPr sz="1100" b="1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2</a:t>
            </a:r>
            <a:r>
              <a:rPr sz="1100" b="1" spc="-9" dirty="0" smtClean="0">
                <a:latin typeface="Times New Roman"/>
                <a:cs typeface="Times New Roman"/>
              </a:rPr>
              <a:t>6</a:t>
            </a:r>
            <a:r>
              <a:rPr sz="1100" b="1" spc="0" dirty="0" smtClean="0">
                <a:latin typeface="Times New Roman"/>
                <a:cs typeface="Times New Roman"/>
              </a:rPr>
              <a:t>0 n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endParaRPr sz="1100">
              <a:latin typeface="Times New Roman"/>
              <a:cs typeface="Times New Roman"/>
            </a:endParaRPr>
          </a:p>
          <a:p>
            <a:pPr marL="12700" marR="354664">
              <a:lnSpc>
                <a:spcPts val="1269"/>
              </a:lnSpc>
              <a:spcBef>
                <a:spcPts val="10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app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x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y </a:t>
            </a:r>
            <a:r>
              <a:rPr sz="1100" b="1" spc="0" dirty="0" smtClean="0">
                <a:latin typeface="Times New Roman"/>
                <a:cs typeface="Times New Roman"/>
              </a:rPr>
              <a:t>50 μg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/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latin typeface="Times New Roman"/>
                <a:cs typeface="Times New Roman"/>
              </a:rPr>
              <a:t>L </a:t>
            </a:r>
            <a:r>
              <a:rPr sz="1100" b="1" spc="-9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f</a:t>
            </a:r>
            <a:r>
              <a:rPr sz="1100" b="1" spc="1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doub</a:t>
            </a:r>
            <a:r>
              <a:rPr sz="1100" b="1" spc="-4" dirty="0" smtClean="0">
                <a:latin typeface="Times New Roman"/>
                <a:cs typeface="Times New Roman"/>
              </a:rPr>
              <a:t>l</a:t>
            </a:r>
            <a:r>
              <a:rPr sz="1100" b="1" spc="0" dirty="0" smtClean="0">
                <a:latin typeface="Times New Roman"/>
                <a:cs typeface="Times New Roman"/>
              </a:rPr>
              <a:t>e</a:t>
            </a:r>
            <a:r>
              <a:rPr sz="1100" b="1" spc="-9" dirty="0" smtClean="0">
                <a:latin typeface="Times New Roman"/>
                <a:cs typeface="Times New Roman"/>
              </a:rPr>
              <a:t>-</a:t>
            </a:r>
            <a:r>
              <a:rPr sz="1100" b="1" spc="0" dirty="0" smtClean="0">
                <a:latin typeface="Times New Roman"/>
                <a:cs typeface="Times New Roman"/>
              </a:rPr>
              <a:t>s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-9" dirty="0" smtClean="0">
                <a:latin typeface="Times New Roman"/>
                <a:cs typeface="Times New Roman"/>
              </a:rPr>
              <a:t>r</a:t>
            </a:r>
            <a:r>
              <a:rPr sz="1100" b="1" spc="0" dirty="0" smtClean="0">
                <a:latin typeface="Times New Roman"/>
                <a:cs typeface="Times New Roman"/>
              </a:rPr>
              <a:t>anded </a:t>
            </a:r>
            <a:r>
              <a:rPr sz="1100" b="1" spc="-4" dirty="0" smtClean="0">
                <a:latin typeface="Times New Roman"/>
                <a:cs typeface="Times New Roman"/>
              </a:rPr>
              <a:t>DNA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215667" indent="35053">
              <a:lnSpc>
                <a:spcPts val="1269"/>
              </a:lnSpc>
              <a:spcBef>
                <a:spcPts val="899"/>
              </a:spcBef>
            </a:pPr>
            <a:r>
              <a:rPr sz="1100" spc="0" dirty="0" smtClean="0">
                <a:latin typeface="Times New Roman"/>
                <a:cs typeface="Times New Roman"/>
              </a:rPr>
              <a:t>•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 con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pure </a:t>
            </a:r>
            <a:r>
              <a:rPr sz="1100" b="1" spc="-9" dirty="0" smtClean="0">
                <a:latin typeface="Times New Roman"/>
                <a:cs typeface="Times New Roman"/>
              </a:rPr>
              <a:t>s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ng</a:t>
            </a:r>
            <a:r>
              <a:rPr sz="1100" b="1" spc="-4" dirty="0" smtClean="0">
                <a:latin typeface="Times New Roman"/>
                <a:cs typeface="Times New Roman"/>
              </a:rPr>
              <a:t>l</a:t>
            </a:r>
            <a:r>
              <a:rPr sz="1100" b="1" spc="0" dirty="0" smtClean="0">
                <a:latin typeface="Times New Roman"/>
                <a:cs typeface="Times New Roman"/>
              </a:rPr>
              <a:t>e</a:t>
            </a:r>
            <a:r>
              <a:rPr sz="1100" b="1" spc="4" dirty="0" smtClean="0">
                <a:latin typeface="Times New Roman"/>
                <a:cs typeface="Times New Roman"/>
              </a:rPr>
              <a:t>-</a:t>
            </a:r>
            <a:r>
              <a:rPr sz="1100" b="1" spc="-9" dirty="0" smtClean="0">
                <a:latin typeface="Times New Roman"/>
                <a:cs typeface="Times New Roman"/>
              </a:rPr>
              <a:t>s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ran</a:t>
            </a:r>
            <a:r>
              <a:rPr sz="1100" b="1" spc="-14" dirty="0" smtClean="0">
                <a:latin typeface="Times New Roman"/>
                <a:cs typeface="Times New Roman"/>
              </a:rPr>
              <a:t>d</a:t>
            </a:r>
            <a:r>
              <a:rPr sz="1100" b="1" spc="0" dirty="0" smtClean="0">
                <a:latin typeface="Times New Roman"/>
                <a:cs typeface="Times New Roman"/>
              </a:rPr>
              <a:t>ed </a:t>
            </a:r>
            <a:r>
              <a:rPr sz="1100" b="1" spc="-4" dirty="0" smtClean="0">
                <a:latin typeface="Times New Roman"/>
                <a:cs typeface="Times New Roman"/>
              </a:rPr>
              <a:t>DN</a:t>
            </a:r>
            <a:r>
              <a:rPr sz="1100" b="1" spc="0" dirty="0" smtClean="0">
                <a:latin typeface="Times New Roman"/>
                <a:cs typeface="Times New Roman"/>
              </a:rPr>
              <a:t>A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has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abs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b="1" spc="-9" dirty="0" smtClean="0">
                <a:latin typeface="Times New Roman"/>
                <a:cs typeface="Times New Roman"/>
              </a:rPr>
              <a:t>a</a:t>
            </a:r>
            <a:r>
              <a:rPr sz="1100" b="1" spc="0" dirty="0" smtClean="0">
                <a:latin typeface="Times New Roman"/>
                <a:cs typeface="Times New Roman"/>
              </a:rPr>
              <a:t>t</a:t>
            </a:r>
            <a:r>
              <a:rPr sz="1100" b="1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260 </a:t>
            </a:r>
            <a:r>
              <a:rPr sz="1100" b="1" spc="-14" dirty="0" smtClean="0">
                <a:latin typeface="Times New Roman"/>
                <a:cs typeface="Times New Roman"/>
              </a:rPr>
              <a:t>n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 </a:t>
            </a:r>
            <a:endParaRPr sz="1100">
              <a:latin typeface="Times New Roman"/>
              <a:cs typeface="Times New Roman"/>
            </a:endParaRPr>
          </a:p>
          <a:p>
            <a:pPr marL="12700" marR="215667">
              <a:lnSpc>
                <a:spcPts val="1269"/>
              </a:lnSpc>
              <a:spcBef>
                <a:spcPts val="10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con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ap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x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33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μg /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latin typeface="Times New Roman"/>
                <a:cs typeface="Times New Roman"/>
              </a:rPr>
              <a:t>L </a:t>
            </a:r>
            <a:r>
              <a:rPr sz="1100" b="1" spc="-9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f</a:t>
            </a:r>
            <a:r>
              <a:rPr sz="1100" b="1" spc="14" dirty="0" smtClean="0">
                <a:latin typeface="Times New Roman"/>
                <a:cs typeface="Times New Roman"/>
              </a:rPr>
              <a:t> </a:t>
            </a:r>
            <a:r>
              <a:rPr sz="1100" b="1" spc="-4" dirty="0" smtClean="0">
                <a:latin typeface="Times New Roman"/>
                <a:cs typeface="Times New Roman"/>
              </a:rPr>
              <a:t>DN</a:t>
            </a:r>
            <a:r>
              <a:rPr sz="1100" b="1" spc="-1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667062" indent="35053">
              <a:lnSpc>
                <a:spcPts val="1269"/>
              </a:lnSpc>
              <a:spcBef>
                <a:spcPts val="899"/>
              </a:spcBef>
            </a:pPr>
            <a:r>
              <a:rPr sz="1100" spc="0" dirty="0" smtClean="0">
                <a:latin typeface="Times New Roman"/>
                <a:cs typeface="Times New Roman"/>
              </a:rPr>
              <a:t>•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 con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pure </a:t>
            </a:r>
            <a:r>
              <a:rPr sz="1100" b="1" spc="-4" dirty="0" smtClean="0">
                <a:latin typeface="Times New Roman"/>
                <a:cs typeface="Times New Roman"/>
              </a:rPr>
              <a:t>RN</a:t>
            </a:r>
            <a:r>
              <a:rPr sz="1100" b="1" spc="0" dirty="0" smtClean="0">
                <a:latin typeface="Times New Roman"/>
                <a:cs typeface="Times New Roman"/>
              </a:rPr>
              <a:t>A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has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 ab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ance </a:t>
            </a:r>
            <a:r>
              <a:rPr sz="1100" b="1" spc="0" dirty="0" smtClean="0">
                <a:latin typeface="Times New Roman"/>
                <a:cs typeface="Times New Roman"/>
              </a:rPr>
              <a:t>at</a:t>
            </a:r>
            <a:r>
              <a:rPr sz="1100" b="1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260 </a:t>
            </a:r>
            <a:r>
              <a:rPr sz="1100" b="1" spc="-14" dirty="0" smtClean="0">
                <a:latin typeface="Times New Roman"/>
                <a:cs typeface="Times New Roman"/>
              </a:rPr>
              <a:t>n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ns </a:t>
            </a:r>
            <a:endParaRPr sz="1100">
              <a:latin typeface="Times New Roman"/>
              <a:cs typeface="Times New Roman"/>
            </a:endParaRPr>
          </a:p>
          <a:p>
            <a:pPr marL="12700" marR="667062">
              <a:lnSpc>
                <a:spcPts val="1269"/>
              </a:lnSpc>
              <a:spcBef>
                <a:spcPts val="10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app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x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y </a:t>
            </a:r>
            <a:r>
              <a:rPr sz="1100" b="1" spc="0" dirty="0" smtClean="0">
                <a:latin typeface="Times New Roman"/>
                <a:cs typeface="Times New Roman"/>
              </a:rPr>
              <a:t>40 μg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/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latin typeface="Times New Roman"/>
                <a:cs typeface="Times New Roman"/>
              </a:rPr>
              <a:t>L </a:t>
            </a:r>
            <a:r>
              <a:rPr sz="1100" b="1" spc="-9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f</a:t>
            </a:r>
            <a:r>
              <a:rPr sz="1100" b="1" spc="14" dirty="0" smtClean="0">
                <a:latin typeface="Times New Roman"/>
                <a:cs typeface="Times New Roman"/>
              </a:rPr>
              <a:t> </a:t>
            </a:r>
            <a:r>
              <a:rPr sz="1100" b="1" spc="-4" dirty="0" smtClean="0">
                <a:latin typeface="Times New Roman"/>
                <a:cs typeface="Times New Roman"/>
              </a:rPr>
              <a:t>RNA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indent="35053">
              <a:lnSpc>
                <a:spcPts val="1269"/>
              </a:lnSpc>
              <a:spcBef>
                <a:spcPts val="899"/>
              </a:spcBef>
            </a:pPr>
            <a:r>
              <a:rPr sz="1100" spc="0" dirty="0" smtClean="0">
                <a:latin typeface="Times New Roman"/>
                <a:cs typeface="Times New Roman"/>
              </a:rPr>
              <a:t>•</a:t>
            </a:r>
            <a:r>
              <a:rPr sz="1100" b="1" spc="-4" dirty="0" smtClean="0">
                <a:latin typeface="Times New Roman"/>
                <a:cs typeface="Times New Roman"/>
              </a:rPr>
              <a:t>V</a:t>
            </a:r>
            <a:r>
              <a:rPr sz="1100" b="1" spc="0" dirty="0" smtClean="0">
                <a:latin typeface="Times New Roman"/>
                <a:cs typeface="Times New Roman"/>
              </a:rPr>
              <a:t>a</a:t>
            </a:r>
            <a:r>
              <a:rPr sz="1100" b="1" spc="4" dirty="0" smtClean="0">
                <a:latin typeface="Times New Roman"/>
                <a:cs typeface="Times New Roman"/>
              </a:rPr>
              <a:t>l</a:t>
            </a:r>
            <a:r>
              <a:rPr sz="1100" b="1" spc="0" dirty="0" smtClean="0">
                <a:latin typeface="Times New Roman"/>
                <a:cs typeface="Times New Roman"/>
              </a:rPr>
              <a:t>ues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f</a:t>
            </a:r>
            <a:r>
              <a:rPr sz="1100" b="1" spc="0" dirty="0" smtClean="0">
                <a:latin typeface="Times New Roman"/>
                <a:cs typeface="Times New Roman"/>
              </a:rPr>
              <a:t>or </a:t>
            </a:r>
            <a:r>
              <a:rPr sz="1100" b="1" spc="-14" dirty="0" smtClean="0">
                <a:latin typeface="Times New Roman"/>
                <a:cs typeface="Times New Roman"/>
              </a:rPr>
              <a:t>p</a:t>
            </a:r>
            <a:r>
              <a:rPr sz="1100" b="1" spc="0" dirty="0" smtClean="0">
                <a:latin typeface="Times New Roman"/>
                <a:cs typeface="Times New Roman"/>
              </a:rPr>
              <a:t>ro</a:t>
            </a:r>
            <a:r>
              <a:rPr sz="1100" b="1" spc="-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e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ns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var</a:t>
            </a:r>
            <a:r>
              <a:rPr sz="1100" b="1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. 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ou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hat</a:t>
            </a:r>
            <a:r>
              <a:rPr sz="1100" spc="-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 c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pure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pro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-9" dirty="0" smtClean="0">
                <a:latin typeface="Times New Roman"/>
                <a:cs typeface="Times New Roman"/>
              </a:rPr>
              <a:t>e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n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9"/>
              </a:lnSpc>
              <a:spcBef>
                <a:spcPts val="104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an ab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nce</a:t>
            </a:r>
            <a:r>
              <a:rPr sz="1100" spc="265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b="1" spc="-9" dirty="0" smtClean="0">
                <a:latin typeface="Times New Roman"/>
                <a:cs typeface="Times New Roman"/>
              </a:rPr>
              <a:t>2</a:t>
            </a:r>
            <a:r>
              <a:rPr sz="1100" b="1" spc="0" dirty="0" smtClean="0">
                <a:latin typeface="Times New Roman"/>
                <a:cs typeface="Times New Roman"/>
              </a:rPr>
              <a:t>80 </a:t>
            </a:r>
            <a:r>
              <a:rPr sz="1100" b="1" spc="-4" dirty="0" smtClean="0">
                <a:latin typeface="Times New Roman"/>
                <a:cs typeface="Times New Roman"/>
              </a:rPr>
              <a:t>n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hen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ap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ox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1 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latin typeface="Times New Roman"/>
                <a:cs typeface="Times New Roman"/>
              </a:rPr>
              <a:t>g /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latin typeface="Times New Roman"/>
                <a:cs typeface="Times New Roman"/>
              </a:rPr>
              <a:t>L </a:t>
            </a:r>
            <a:r>
              <a:rPr sz="1100" b="1" spc="-9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f</a:t>
            </a:r>
            <a:r>
              <a:rPr sz="1100" b="1" spc="4" dirty="0" smtClean="0"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latin typeface="Times New Roman"/>
                <a:cs typeface="Times New Roman"/>
              </a:rPr>
              <a:t>pr</a:t>
            </a:r>
            <a:r>
              <a:rPr sz="1100" b="1" spc="-9" dirty="0" smtClean="0">
                <a:latin typeface="Times New Roman"/>
                <a:cs typeface="Times New Roman"/>
              </a:rPr>
              <a:t>o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-9" dirty="0" smtClean="0">
                <a:latin typeface="Times New Roman"/>
                <a:cs typeface="Times New Roman"/>
              </a:rPr>
              <a:t>e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656" y="5771093"/>
            <a:ext cx="405672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400" i="1" u="heavy" spc="-22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4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ws</a:t>
            </a:r>
            <a:r>
              <a:rPr sz="2400" i="1" u="heavy" spc="-33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2400" i="1" u="heavy" spc="19" baseline="3413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sz="2400" i="1" u="heavy" spc="-38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4" baseline="3413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2400" i="1" u="heavy" spc="-7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4" baseline="3413" dirty="0" smtClean="0">
                <a:solidFill>
                  <a:srgbClr val="2D74B5"/>
                </a:solidFill>
                <a:latin typeface="Calibri"/>
                <a:cs typeface="Calibri"/>
              </a:rPr>
              <a:t>k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ow</a:t>
            </a:r>
            <a:r>
              <a:rPr sz="2400" i="1" u="heavy" spc="-33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14" baseline="3413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400" i="1" u="heavy" spc="-19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2400" i="1" u="heavy" spc="9" baseline="3413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nc</a:t>
            </a:r>
            <a:r>
              <a:rPr sz="2400" i="1" u="heavy" spc="19" baseline="3413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400" i="1" u="heavy" spc="-4" baseline="3413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2400" i="1" u="heavy" spc="4" baseline="3413" dirty="0" smtClean="0">
                <a:solidFill>
                  <a:srgbClr val="2D74B5"/>
                </a:solidFill>
                <a:latin typeface="Calibri"/>
                <a:cs typeface="Calibri"/>
              </a:rPr>
              <a:t>trati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on</a:t>
            </a:r>
            <a:r>
              <a:rPr sz="2400" i="1" u="heavy" spc="-98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of</a:t>
            </a:r>
            <a:r>
              <a:rPr sz="2400" i="1" u="heavy" spc="-11" baseline="3413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sz="2400" i="1" u="heavy" spc="4" baseline="3413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2400" i="1" u="heavy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6144" y="6224818"/>
            <a:ext cx="525393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000" spc="-4" dirty="0" smtClean="0">
                <a:latin typeface="Times New Roman"/>
                <a:cs typeface="Times New Roman"/>
              </a:rPr>
              <a:t>C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-4" dirty="0" smtClean="0">
                <a:latin typeface="Times New Roman"/>
                <a:cs typeface="Times New Roman"/>
              </a:rPr>
              <a:t>n</a:t>
            </a:r>
            <a:r>
              <a:rPr sz="1000" spc="4" dirty="0" smtClean="0">
                <a:latin typeface="Times New Roman"/>
                <a:cs typeface="Times New Roman"/>
              </a:rPr>
              <a:t>.o</a:t>
            </a:r>
            <a:r>
              <a:rPr sz="1000" spc="0" dirty="0" smtClean="0">
                <a:latin typeface="Times New Roman"/>
                <a:cs typeface="Times New Roman"/>
              </a:rPr>
              <a:t>f</a:t>
            </a:r>
            <a:r>
              <a:rPr sz="1000" spc="-3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9" dirty="0" smtClean="0">
                <a:latin typeface="Times New Roman"/>
                <a:cs typeface="Times New Roman"/>
              </a:rPr>
              <a:t>N</a:t>
            </a:r>
            <a:r>
              <a:rPr sz="1000" spc="0" dirty="0" smtClean="0">
                <a:latin typeface="Times New Roman"/>
                <a:cs typeface="Times New Roman"/>
              </a:rPr>
              <a:t>A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19" dirty="0" smtClean="0">
                <a:latin typeface="Times New Roman"/>
                <a:cs typeface="Times New Roman"/>
              </a:rPr>
              <a:t>d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4" dirty="0" smtClean="0">
                <a:latin typeface="Times New Roman"/>
                <a:cs typeface="Times New Roman"/>
              </a:rPr>
              <a:t>p</a:t>
            </a:r>
            <a:r>
              <a:rPr sz="1000" spc="0" dirty="0" smtClean="0">
                <a:latin typeface="Times New Roman"/>
                <a:cs typeface="Times New Roman"/>
              </a:rPr>
              <a:t>le</a:t>
            </a:r>
            <a:r>
              <a:rPr sz="1000" spc="-4" dirty="0" smtClean="0">
                <a:latin typeface="Times New Roman"/>
                <a:cs typeface="Times New Roman"/>
              </a:rPr>
              <a:t>x</a:t>
            </a:r>
            <a:r>
              <a:rPr sz="1000" spc="0" dirty="0" smtClean="0">
                <a:latin typeface="Times New Roman"/>
                <a:cs typeface="Times New Roman"/>
              </a:rPr>
              <a:t>)</a:t>
            </a:r>
            <a:r>
              <a:rPr sz="1000" spc="-3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</a:t>
            </a:r>
            <a:r>
              <a:rPr sz="1000" spc="4" dirty="0" smtClean="0">
                <a:latin typeface="Times New Roman"/>
                <a:cs typeface="Times New Roman"/>
              </a:rPr>
              <a:t>μ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/</a:t>
            </a:r>
            <a:r>
              <a:rPr sz="1000" spc="12" dirty="0" smtClean="0">
                <a:latin typeface="Times New Roman"/>
                <a:cs typeface="Times New Roman"/>
              </a:rPr>
              <a:t> </a:t>
            </a:r>
            <a:r>
              <a:rPr sz="1000" spc="-19" dirty="0" smtClean="0">
                <a:latin typeface="Times New Roman"/>
                <a:cs typeface="Times New Roman"/>
              </a:rPr>
              <a:t>m</a:t>
            </a:r>
            <a:r>
              <a:rPr sz="1000" spc="9" dirty="0" smtClean="0">
                <a:latin typeface="Times New Roman"/>
                <a:cs typeface="Times New Roman"/>
              </a:rPr>
              <a:t>l</a:t>
            </a:r>
            <a:r>
              <a:rPr sz="1000" spc="0" dirty="0" smtClean="0">
                <a:latin typeface="Times New Roman"/>
                <a:cs typeface="Times New Roman"/>
              </a:rPr>
              <a:t>)</a:t>
            </a:r>
            <a:r>
              <a:rPr sz="1000" spc="-1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= </a:t>
            </a:r>
            <a:r>
              <a:rPr sz="1000" spc="-9" dirty="0" smtClean="0">
                <a:latin typeface="Times New Roman"/>
                <a:cs typeface="Times New Roman"/>
              </a:rPr>
              <a:t>A</a:t>
            </a:r>
            <a:r>
              <a:rPr sz="1000" spc="4" dirty="0" smtClean="0">
                <a:latin typeface="Times New Roman"/>
                <a:cs typeface="Times New Roman"/>
              </a:rPr>
              <a:t>26</a:t>
            </a:r>
            <a:r>
              <a:rPr sz="1000" spc="0" dirty="0" smtClean="0">
                <a:latin typeface="Times New Roman"/>
                <a:cs typeface="Times New Roman"/>
              </a:rPr>
              <a:t>0</a:t>
            </a:r>
            <a:r>
              <a:rPr sz="1000" spc="-1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× (</a:t>
            </a:r>
            <a:r>
              <a:rPr sz="1000" spc="-4" dirty="0" smtClean="0">
                <a:latin typeface="Times New Roman"/>
                <a:cs typeface="Times New Roman"/>
              </a:rPr>
              <a:t>5</a:t>
            </a:r>
            <a:r>
              <a:rPr sz="1000" spc="0" dirty="0" smtClean="0">
                <a:latin typeface="Times New Roman"/>
                <a:cs typeface="Times New Roman"/>
              </a:rPr>
              <a:t>0</a:t>
            </a:r>
            <a:r>
              <a:rPr sz="1000" spc="-3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μ</a:t>
            </a:r>
            <a:r>
              <a:rPr sz="1000" spc="0" dirty="0" smtClean="0">
                <a:latin typeface="Times New Roman"/>
                <a:cs typeface="Times New Roman"/>
              </a:rPr>
              <a:t>g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DNA</a:t>
            </a:r>
            <a:r>
              <a:rPr sz="1000" spc="-3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/</a:t>
            </a:r>
            <a:r>
              <a:rPr sz="1000" spc="12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m</a:t>
            </a:r>
            <a:r>
              <a:rPr sz="1000" spc="0" dirty="0" smtClean="0">
                <a:latin typeface="Times New Roman"/>
                <a:cs typeface="Times New Roman"/>
              </a:rPr>
              <a:t>l)</a:t>
            </a:r>
            <a:r>
              <a:rPr sz="1000" spc="-13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/</a:t>
            </a:r>
            <a:r>
              <a:rPr sz="1000" spc="-2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(1</a:t>
            </a:r>
            <a:r>
              <a:rPr sz="1000" spc="1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O</a:t>
            </a:r>
            <a:r>
              <a:rPr sz="1000" spc="4" dirty="0" smtClean="0">
                <a:latin typeface="Times New Roman"/>
                <a:cs typeface="Times New Roman"/>
              </a:rPr>
              <a:t>.</a:t>
            </a:r>
            <a:r>
              <a:rPr sz="1000" spc="0" dirty="0" smtClean="0">
                <a:latin typeface="Times New Roman"/>
                <a:cs typeface="Times New Roman"/>
              </a:rPr>
              <a:t>D</a:t>
            </a:r>
            <a:r>
              <a:rPr sz="1000" spc="4" dirty="0" smtClean="0">
                <a:latin typeface="Times New Roman"/>
                <a:cs typeface="Times New Roman"/>
              </a:rPr>
              <a:t>2</a:t>
            </a:r>
            <a:r>
              <a:rPr sz="1000" spc="-4" dirty="0" smtClean="0">
                <a:latin typeface="Times New Roman"/>
                <a:cs typeface="Times New Roman"/>
              </a:rPr>
              <a:t>6</a:t>
            </a:r>
            <a:r>
              <a:rPr sz="1000" spc="0" dirty="0" smtClean="0">
                <a:latin typeface="Times New Roman"/>
                <a:cs typeface="Times New Roman"/>
              </a:rPr>
              <a:t>0</a:t>
            </a:r>
            <a:r>
              <a:rPr sz="1000" spc="-21" dirty="0" smtClean="0">
                <a:latin typeface="Times New Roman"/>
                <a:cs typeface="Times New Roman"/>
              </a:rPr>
              <a:t> </a:t>
            </a:r>
            <a:r>
              <a:rPr sz="1000" spc="-4" dirty="0" smtClean="0">
                <a:latin typeface="Times New Roman"/>
                <a:cs typeface="Times New Roman"/>
              </a:rPr>
              <a:t>un</a:t>
            </a:r>
            <a:r>
              <a:rPr sz="1000" spc="0" dirty="0" smtClean="0">
                <a:latin typeface="Times New Roman"/>
                <a:cs typeface="Times New Roman"/>
              </a:rPr>
              <a:t>it)</a:t>
            </a:r>
            <a:r>
              <a:rPr sz="1000" spc="-18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Times New Roman"/>
                <a:cs typeface="Times New Roman"/>
              </a:rPr>
              <a:t>× (</a:t>
            </a:r>
            <a:r>
              <a:rPr sz="1000" spc="4" dirty="0" smtClean="0">
                <a:latin typeface="Times New Roman"/>
                <a:cs typeface="Times New Roman"/>
              </a:rPr>
              <a:t>d</a:t>
            </a:r>
            <a:r>
              <a:rPr sz="1000" spc="0" dirty="0" smtClean="0">
                <a:latin typeface="Times New Roman"/>
                <a:cs typeface="Times New Roman"/>
              </a:rPr>
              <a:t>il</a:t>
            </a:r>
            <a:r>
              <a:rPr sz="1000" spc="-4" dirty="0" smtClean="0">
                <a:latin typeface="Times New Roman"/>
                <a:cs typeface="Times New Roman"/>
              </a:rPr>
              <a:t>u</a:t>
            </a:r>
            <a:r>
              <a:rPr sz="1000" spc="0" dirty="0" smtClean="0">
                <a:latin typeface="Times New Roman"/>
                <a:cs typeface="Times New Roman"/>
              </a:rPr>
              <a:t>ti</a:t>
            </a:r>
            <a:r>
              <a:rPr sz="1000" spc="4" dirty="0" smtClean="0">
                <a:latin typeface="Times New Roman"/>
                <a:cs typeface="Times New Roman"/>
              </a:rPr>
              <a:t>o</a:t>
            </a:r>
            <a:r>
              <a:rPr sz="1000" spc="0" dirty="0" smtClean="0">
                <a:latin typeface="Times New Roman"/>
                <a:cs typeface="Times New Roman"/>
              </a:rPr>
              <a:t>n</a:t>
            </a:r>
            <a:r>
              <a:rPr sz="1000" spc="-24" dirty="0" smtClean="0">
                <a:latin typeface="Times New Roman"/>
                <a:cs typeface="Times New Roman"/>
              </a:rPr>
              <a:t> </a:t>
            </a:r>
            <a:r>
              <a:rPr sz="1000" spc="4" dirty="0" smtClean="0">
                <a:latin typeface="Times New Roman"/>
                <a:cs typeface="Times New Roman"/>
              </a:rPr>
              <a:t>f</a:t>
            </a:r>
            <a:r>
              <a:rPr sz="1000" spc="0" dirty="0" smtClean="0">
                <a:latin typeface="Times New Roman"/>
                <a:cs typeface="Times New Roman"/>
              </a:rPr>
              <a:t>act</a:t>
            </a:r>
            <a:r>
              <a:rPr sz="1000" spc="4" dirty="0" smtClean="0">
                <a:latin typeface="Times New Roman"/>
                <a:cs typeface="Times New Roman"/>
              </a:rPr>
              <a:t>or</a:t>
            </a:r>
            <a:r>
              <a:rPr sz="1000" spc="0" dirty="0" smtClean="0">
                <a:latin typeface="Times New Roman"/>
                <a:cs typeface="Times New Roman"/>
              </a:rPr>
              <a:t>)</a:t>
            </a:r>
            <a:r>
              <a:rPr sz="1000" spc="38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---</a:t>
            </a:r>
            <a:r>
              <a:rPr sz="1100" spc="-9" dirty="0" smtClean="0">
                <a:latin typeface="Times New Roman"/>
                <a:cs typeface="Times New Roman"/>
              </a:rPr>
              <a:t>-</a:t>
            </a:r>
            <a:r>
              <a:rPr sz="1100" spc="0" dirty="0" smtClean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6144" y="7585750"/>
            <a:ext cx="5185188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oneof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RN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4" dirty="0" smtClean="0">
                <a:latin typeface="Times New Roman"/>
                <a:cs typeface="Times New Roman"/>
              </a:rPr>
              <a:t>μ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) = </a:t>
            </a:r>
            <a:r>
              <a:rPr sz="1100" spc="-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260 × (40 </a:t>
            </a:r>
            <a:r>
              <a:rPr sz="1100" spc="-4" dirty="0" smtClean="0">
                <a:latin typeface="Times New Roman"/>
                <a:cs typeface="Times New Roman"/>
              </a:rPr>
              <a:t>μ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RN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) 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(1 </a:t>
            </a:r>
            <a:r>
              <a:rPr sz="1100" spc="-4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4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260 un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× (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r>
              <a:rPr sz="1100" spc="2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---</a:t>
            </a:r>
            <a:r>
              <a:rPr sz="1100" spc="0" dirty="0" smtClean="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12700" marR="21031">
              <a:lnSpc>
                <a:spcPct val="95825"/>
              </a:lnSpc>
              <a:spcBef>
                <a:spcPts val="38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-</a:t>
            </a:r>
            <a:r>
              <a:rPr sz="1100" spc="4" dirty="0" smtClean="0">
                <a:latin typeface="Times New Roman"/>
                <a:cs typeface="Times New Roman"/>
              </a:rPr>
              <a:t>-</a:t>
            </a:r>
            <a:r>
              <a:rPr sz="1100" spc="-4" dirty="0" smtClean="0">
                <a:latin typeface="Times New Roman"/>
                <a:cs typeface="Times New Roman"/>
              </a:rPr>
              <a:t>-</a:t>
            </a:r>
            <a:r>
              <a:rPr sz="1100" spc="4" dirty="0" smtClean="0">
                <a:latin typeface="Times New Roman"/>
                <a:cs typeface="Times New Roman"/>
              </a:rPr>
              <a:t>-</a:t>
            </a:r>
            <a:r>
              <a:rPr sz="1100" spc="-4" dirty="0" smtClean="0">
                <a:latin typeface="Times New Roman"/>
                <a:cs typeface="Times New Roman"/>
              </a:rPr>
              <a:t>-</a:t>
            </a:r>
            <a:r>
              <a:rPr sz="1100" spc="4" dirty="0" smtClean="0">
                <a:latin typeface="Times New Roman"/>
                <a:cs typeface="Times New Roman"/>
              </a:rPr>
              <a:t>-</a:t>
            </a:r>
            <a:r>
              <a:rPr sz="1100" spc="0" dirty="0" smtClean="0">
                <a:latin typeface="Times New Roman"/>
                <a:cs typeface="Times New Roman"/>
              </a:rPr>
              <a:t>-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8222782"/>
            <a:ext cx="5085052" cy="513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692" marR="51093" algn="ctr">
              <a:lnSpc>
                <a:spcPts val="1225"/>
              </a:lnSpc>
              <a:spcBef>
                <a:spcPts val="61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ft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 s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ou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exp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ct</a:t>
            </a:r>
            <a:r>
              <a:rPr sz="1100" spc="-4" dirty="0" smtClean="0">
                <a:latin typeface="Times New Roman"/>
                <a:cs typeface="Times New Roman"/>
              </a:rPr>
              <a:t> t</a:t>
            </a:r>
            <a:r>
              <a:rPr sz="1100" spc="0" dirty="0" smtClean="0">
                <a:latin typeface="Times New Roman"/>
                <a:cs typeface="Times New Roman"/>
              </a:rPr>
              <a:t>hat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ount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ad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tl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 pu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8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DNA</a:t>
            </a:r>
            <a:r>
              <a:rPr sz="1100" spc="0" dirty="0" smtClean="0">
                <a:latin typeface="Times New Roman"/>
                <a:cs typeface="Times New Roman"/>
              </a:rPr>
              <a:t>.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abs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bs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d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ff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2</a:t>
            </a:r>
            <a:r>
              <a:rPr sz="1100" spc="0" dirty="0" smtClean="0">
                <a:latin typeface="Times New Roman"/>
                <a:cs typeface="Times New Roman"/>
              </a:rPr>
              <a:t>80 n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.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 ea</a:t>
            </a:r>
            <a:r>
              <a:rPr sz="1100" spc="25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oced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  <a:p>
            <a:pPr marL="12700" marR="24096">
              <a:lnSpc>
                <a:spcPct val="95825"/>
              </a:lnSpc>
              <a:spcBef>
                <a:spcPts val="10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u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9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6644" y="8925346"/>
            <a:ext cx="262656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Pu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260 /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.280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1475" y="6810755"/>
            <a:ext cx="5356859" cy="460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892" marR="248074">
              <a:lnSpc>
                <a:spcPts val="1264"/>
              </a:lnSpc>
              <a:spcBef>
                <a:spcPts val="375"/>
              </a:spcBef>
            </a:pP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oneof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(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μ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=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260 × (33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μ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spc="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/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260 u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×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endParaRPr sz="1100">
              <a:latin typeface="Times New Roman"/>
              <a:cs typeface="Times New Roman"/>
            </a:endParaRPr>
          </a:p>
          <a:p>
            <a:pPr marL="98892" marR="248074">
              <a:lnSpc>
                <a:spcPts val="1264"/>
              </a:lnSpc>
              <a:spcBef>
                <a:spcPts val="103"/>
              </a:spcBef>
            </a:pP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1100" spc="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---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8051" y="1729739"/>
            <a:ext cx="4181855" cy="530351"/>
          </a:xfrm>
          <a:custGeom>
            <a:avLst/>
            <a:gdLst/>
            <a:ahLst/>
            <a:cxnLst/>
            <a:rect l="l" t="t" r="r" b="b"/>
            <a:pathLst>
              <a:path w="4181855" h="530351">
                <a:moveTo>
                  <a:pt x="0" y="53340"/>
                </a:moveTo>
                <a:lnTo>
                  <a:pt x="0" y="478535"/>
                </a:lnTo>
                <a:lnTo>
                  <a:pt x="1499" y="490784"/>
                </a:lnTo>
                <a:lnTo>
                  <a:pt x="26058" y="523019"/>
                </a:lnTo>
                <a:lnTo>
                  <a:pt x="53340" y="530351"/>
                </a:lnTo>
                <a:lnTo>
                  <a:pt x="4128515" y="530351"/>
                </a:lnTo>
                <a:lnTo>
                  <a:pt x="4165903" y="515987"/>
                </a:lnTo>
                <a:lnTo>
                  <a:pt x="4181855" y="478535"/>
                </a:lnTo>
                <a:lnTo>
                  <a:pt x="4181855" y="53340"/>
                </a:lnTo>
                <a:lnTo>
                  <a:pt x="4166904" y="16108"/>
                </a:lnTo>
                <a:lnTo>
                  <a:pt x="4128515" y="0"/>
                </a:lnTo>
                <a:lnTo>
                  <a:pt x="53340" y="0"/>
                </a:lnTo>
                <a:lnTo>
                  <a:pt x="16108" y="15516"/>
                </a:lnTo>
                <a:lnTo>
                  <a:pt x="0" y="5334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5711" y="1737359"/>
            <a:ext cx="10667" cy="3048"/>
          </a:xfrm>
          <a:custGeom>
            <a:avLst/>
            <a:gdLst/>
            <a:ahLst/>
            <a:cxnLst/>
            <a:rect l="l" t="t" r="r" b="b"/>
            <a:pathLst>
              <a:path w="10667" h="3048">
                <a:moveTo>
                  <a:pt x="10667" y="3048"/>
                </a:moveTo>
                <a:lnTo>
                  <a:pt x="1523" y="0"/>
                </a:lnTo>
                <a:lnTo>
                  <a:pt x="0" y="0"/>
                </a:lnTo>
                <a:lnTo>
                  <a:pt x="10667" y="3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7863" y="2240279"/>
            <a:ext cx="10668" cy="22859"/>
          </a:xfrm>
          <a:custGeom>
            <a:avLst/>
            <a:gdLst/>
            <a:ahLst/>
            <a:cxnLst/>
            <a:rect l="l" t="t" r="r" b="b"/>
            <a:pathLst>
              <a:path w="10668" h="22859">
                <a:moveTo>
                  <a:pt x="0" y="0"/>
                </a:moveTo>
                <a:lnTo>
                  <a:pt x="0" y="16763"/>
                </a:lnTo>
                <a:lnTo>
                  <a:pt x="10668" y="22859"/>
                </a:lnTo>
                <a:lnTo>
                  <a:pt x="1524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1955" y="1749551"/>
            <a:ext cx="4194047" cy="518159"/>
          </a:xfrm>
          <a:custGeom>
            <a:avLst/>
            <a:gdLst/>
            <a:ahLst/>
            <a:cxnLst/>
            <a:rect l="l" t="t" r="r" b="b"/>
            <a:pathLst>
              <a:path w="4194047" h="518159">
                <a:moveTo>
                  <a:pt x="4154423" y="501395"/>
                </a:moveTo>
                <a:lnTo>
                  <a:pt x="4143755" y="504443"/>
                </a:lnTo>
                <a:lnTo>
                  <a:pt x="50291" y="504443"/>
                </a:lnTo>
                <a:lnTo>
                  <a:pt x="41147" y="501395"/>
                </a:lnTo>
                <a:lnTo>
                  <a:pt x="42671" y="501395"/>
                </a:lnTo>
                <a:lnTo>
                  <a:pt x="33528" y="496823"/>
                </a:lnTo>
                <a:lnTo>
                  <a:pt x="26996" y="491598"/>
                </a:lnTo>
                <a:lnTo>
                  <a:pt x="21335" y="483107"/>
                </a:lnTo>
                <a:lnTo>
                  <a:pt x="21335" y="484631"/>
                </a:lnTo>
                <a:lnTo>
                  <a:pt x="16763" y="475487"/>
                </a:lnTo>
                <a:lnTo>
                  <a:pt x="16763" y="477011"/>
                </a:lnTo>
                <a:lnTo>
                  <a:pt x="13715" y="466343"/>
                </a:lnTo>
                <a:lnTo>
                  <a:pt x="13715" y="467867"/>
                </a:lnTo>
                <a:lnTo>
                  <a:pt x="10667" y="0"/>
                </a:lnTo>
                <a:lnTo>
                  <a:pt x="4571" y="10667"/>
                </a:lnTo>
                <a:lnTo>
                  <a:pt x="1523" y="21335"/>
                </a:lnTo>
                <a:lnTo>
                  <a:pt x="0" y="33527"/>
                </a:lnTo>
                <a:lnTo>
                  <a:pt x="0" y="458723"/>
                </a:lnTo>
                <a:lnTo>
                  <a:pt x="4571" y="481583"/>
                </a:lnTo>
                <a:lnTo>
                  <a:pt x="18287" y="499871"/>
                </a:lnTo>
                <a:lnTo>
                  <a:pt x="25907" y="507491"/>
                </a:lnTo>
                <a:lnTo>
                  <a:pt x="25907" y="490727"/>
                </a:lnTo>
                <a:lnTo>
                  <a:pt x="27431" y="492251"/>
                </a:lnTo>
                <a:lnTo>
                  <a:pt x="36575" y="513587"/>
                </a:lnTo>
                <a:lnTo>
                  <a:pt x="47243" y="516635"/>
                </a:lnTo>
                <a:lnTo>
                  <a:pt x="59435" y="518159"/>
                </a:lnTo>
                <a:lnTo>
                  <a:pt x="4136135" y="518159"/>
                </a:lnTo>
                <a:lnTo>
                  <a:pt x="4177283" y="499871"/>
                </a:lnTo>
                <a:lnTo>
                  <a:pt x="4184903" y="490727"/>
                </a:lnTo>
                <a:lnTo>
                  <a:pt x="4181855" y="458723"/>
                </a:lnTo>
                <a:lnTo>
                  <a:pt x="4184903" y="490727"/>
                </a:lnTo>
                <a:lnTo>
                  <a:pt x="4189475" y="481583"/>
                </a:lnTo>
                <a:lnTo>
                  <a:pt x="4194047" y="469391"/>
                </a:lnTo>
                <a:lnTo>
                  <a:pt x="4194047" y="21335"/>
                </a:lnTo>
                <a:lnTo>
                  <a:pt x="4189475" y="10667"/>
                </a:lnTo>
                <a:lnTo>
                  <a:pt x="4184903" y="0"/>
                </a:lnTo>
                <a:lnTo>
                  <a:pt x="4181855" y="33527"/>
                </a:lnTo>
                <a:lnTo>
                  <a:pt x="4180331" y="24383"/>
                </a:lnTo>
                <a:lnTo>
                  <a:pt x="4181855" y="35051"/>
                </a:lnTo>
                <a:lnTo>
                  <a:pt x="4181855" y="457199"/>
                </a:lnTo>
                <a:lnTo>
                  <a:pt x="4180331" y="467867"/>
                </a:lnTo>
                <a:lnTo>
                  <a:pt x="4180331" y="466343"/>
                </a:lnTo>
                <a:lnTo>
                  <a:pt x="4177283" y="477011"/>
                </a:lnTo>
                <a:lnTo>
                  <a:pt x="4178807" y="475487"/>
                </a:lnTo>
                <a:lnTo>
                  <a:pt x="4174235" y="484631"/>
                </a:lnTo>
                <a:lnTo>
                  <a:pt x="4174235" y="483107"/>
                </a:lnTo>
                <a:lnTo>
                  <a:pt x="4168139" y="492251"/>
                </a:lnTo>
                <a:lnTo>
                  <a:pt x="4168139" y="490727"/>
                </a:lnTo>
                <a:lnTo>
                  <a:pt x="4160519" y="496823"/>
                </a:lnTo>
                <a:lnTo>
                  <a:pt x="4162043" y="496823"/>
                </a:lnTo>
                <a:lnTo>
                  <a:pt x="4152899" y="501395"/>
                </a:lnTo>
                <a:lnTo>
                  <a:pt x="4154423" y="501395"/>
                </a:lnTo>
                <a:lnTo>
                  <a:pt x="4145279" y="504443"/>
                </a:lnTo>
                <a:lnTo>
                  <a:pt x="4154423" y="5013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82623" y="1723643"/>
            <a:ext cx="4174235" cy="493775"/>
          </a:xfrm>
          <a:custGeom>
            <a:avLst/>
            <a:gdLst/>
            <a:ahLst/>
            <a:cxnLst/>
            <a:rect l="l" t="t" r="r" b="b"/>
            <a:pathLst>
              <a:path w="4174235" h="493775">
                <a:moveTo>
                  <a:pt x="3048" y="50292"/>
                </a:moveTo>
                <a:lnTo>
                  <a:pt x="6096" y="41148"/>
                </a:lnTo>
                <a:lnTo>
                  <a:pt x="6096" y="42672"/>
                </a:lnTo>
                <a:lnTo>
                  <a:pt x="10668" y="33527"/>
                </a:lnTo>
                <a:lnTo>
                  <a:pt x="16086" y="26754"/>
                </a:lnTo>
                <a:lnTo>
                  <a:pt x="22860" y="21336"/>
                </a:lnTo>
                <a:lnTo>
                  <a:pt x="32004" y="16764"/>
                </a:lnTo>
                <a:lnTo>
                  <a:pt x="30480" y="16764"/>
                </a:lnTo>
                <a:lnTo>
                  <a:pt x="39624" y="13716"/>
                </a:lnTo>
                <a:lnTo>
                  <a:pt x="4134611" y="13716"/>
                </a:lnTo>
                <a:lnTo>
                  <a:pt x="4143755" y="16764"/>
                </a:lnTo>
                <a:lnTo>
                  <a:pt x="4142231" y="16764"/>
                </a:lnTo>
                <a:lnTo>
                  <a:pt x="4151375" y="21336"/>
                </a:lnTo>
                <a:lnTo>
                  <a:pt x="4149851" y="21336"/>
                </a:lnTo>
                <a:lnTo>
                  <a:pt x="4157471" y="27432"/>
                </a:lnTo>
                <a:lnTo>
                  <a:pt x="4157471" y="25908"/>
                </a:lnTo>
                <a:lnTo>
                  <a:pt x="4163567" y="33527"/>
                </a:lnTo>
                <a:lnTo>
                  <a:pt x="4168139" y="42672"/>
                </a:lnTo>
                <a:lnTo>
                  <a:pt x="4166615" y="41148"/>
                </a:lnTo>
                <a:lnTo>
                  <a:pt x="4169663" y="50292"/>
                </a:lnTo>
                <a:lnTo>
                  <a:pt x="4171187" y="59436"/>
                </a:lnTo>
                <a:lnTo>
                  <a:pt x="4174235" y="25908"/>
                </a:lnTo>
                <a:lnTo>
                  <a:pt x="4166615" y="18288"/>
                </a:lnTo>
                <a:lnTo>
                  <a:pt x="4157471" y="10668"/>
                </a:lnTo>
                <a:lnTo>
                  <a:pt x="4150613" y="6096"/>
                </a:lnTo>
                <a:lnTo>
                  <a:pt x="25254" y="6096"/>
                </a:lnTo>
                <a:lnTo>
                  <a:pt x="16764" y="25908"/>
                </a:lnTo>
                <a:lnTo>
                  <a:pt x="15240" y="27432"/>
                </a:lnTo>
                <a:lnTo>
                  <a:pt x="15240" y="10668"/>
                </a:lnTo>
                <a:lnTo>
                  <a:pt x="7620" y="18288"/>
                </a:lnTo>
                <a:lnTo>
                  <a:pt x="0" y="25908"/>
                </a:lnTo>
                <a:lnTo>
                  <a:pt x="3048" y="493775"/>
                </a:lnTo>
                <a:lnTo>
                  <a:pt x="3048" y="50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7863" y="1728215"/>
            <a:ext cx="10668" cy="22860"/>
          </a:xfrm>
          <a:custGeom>
            <a:avLst/>
            <a:gdLst/>
            <a:ahLst/>
            <a:cxnLst/>
            <a:rect l="l" t="t" r="r" b="b"/>
            <a:pathLst>
              <a:path w="10668" h="22860">
                <a:moveTo>
                  <a:pt x="1524" y="21336"/>
                </a:moveTo>
                <a:lnTo>
                  <a:pt x="10014" y="1524"/>
                </a:lnTo>
                <a:lnTo>
                  <a:pt x="8001" y="1524"/>
                </a:lnTo>
                <a:lnTo>
                  <a:pt x="0" y="6096"/>
                </a:lnTo>
                <a:lnTo>
                  <a:pt x="0" y="22860"/>
                </a:lnTo>
                <a:lnTo>
                  <a:pt x="1524" y="21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46859" y="2348483"/>
            <a:ext cx="4181855" cy="530351"/>
          </a:xfrm>
          <a:custGeom>
            <a:avLst/>
            <a:gdLst/>
            <a:ahLst/>
            <a:cxnLst/>
            <a:rect l="l" t="t" r="r" b="b"/>
            <a:pathLst>
              <a:path w="4181855" h="530351">
                <a:moveTo>
                  <a:pt x="0" y="53340"/>
                </a:moveTo>
                <a:lnTo>
                  <a:pt x="0" y="478535"/>
                </a:lnTo>
                <a:lnTo>
                  <a:pt x="1499" y="490784"/>
                </a:lnTo>
                <a:lnTo>
                  <a:pt x="26058" y="523019"/>
                </a:lnTo>
                <a:lnTo>
                  <a:pt x="53339" y="530351"/>
                </a:lnTo>
                <a:lnTo>
                  <a:pt x="4128515" y="530351"/>
                </a:lnTo>
                <a:lnTo>
                  <a:pt x="4165903" y="515987"/>
                </a:lnTo>
                <a:lnTo>
                  <a:pt x="4181855" y="478535"/>
                </a:lnTo>
                <a:lnTo>
                  <a:pt x="4181855" y="53340"/>
                </a:lnTo>
                <a:lnTo>
                  <a:pt x="4166904" y="16108"/>
                </a:lnTo>
                <a:lnTo>
                  <a:pt x="4128515" y="0"/>
                </a:lnTo>
                <a:lnTo>
                  <a:pt x="53339" y="0"/>
                </a:lnTo>
                <a:lnTo>
                  <a:pt x="16108" y="15516"/>
                </a:lnTo>
                <a:lnTo>
                  <a:pt x="0" y="5334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67325" y="2363723"/>
            <a:ext cx="8490" cy="5660"/>
          </a:xfrm>
          <a:custGeom>
            <a:avLst/>
            <a:gdLst/>
            <a:ahLst/>
            <a:cxnLst/>
            <a:rect l="l" t="t" r="r" b="b"/>
            <a:pathLst>
              <a:path w="8490" h="5660">
                <a:moveTo>
                  <a:pt x="870" y="4571"/>
                </a:moveTo>
                <a:lnTo>
                  <a:pt x="0" y="5660"/>
                </a:lnTo>
                <a:lnTo>
                  <a:pt x="8490" y="0"/>
                </a:lnTo>
                <a:lnTo>
                  <a:pt x="6966" y="0"/>
                </a:lnTo>
                <a:lnTo>
                  <a:pt x="870" y="4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66671" y="2859023"/>
            <a:ext cx="25907" cy="25908"/>
          </a:xfrm>
          <a:custGeom>
            <a:avLst/>
            <a:gdLst/>
            <a:ahLst/>
            <a:cxnLst/>
            <a:rect l="l" t="t" r="r" b="b"/>
            <a:pathLst>
              <a:path w="25907" h="25908">
                <a:moveTo>
                  <a:pt x="15239" y="10668"/>
                </a:moveTo>
                <a:lnTo>
                  <a:pt x="16763" y="10668"/>
                </a:lnTo>
                <a:lnTo>
                  <a:pt x="7619" y="6096"/>
                </a:lnTo>
                <a:lnTo>
                  <a:pt x="1523" y="1524"/>
                </a:lnTo>
                <a:lnTo>
                  <a:pt x="0" y="0"/>
                </a:lnTo>
                <a:lnTo>
                  <a:pt x="1523" y="16764"/>
                </a:lnTo>
                <a:lnTo>
                  <a:pt x="10667" y="22860"/>
                </a:lnTo>
                <a:lnTo>
                  <a:pt x="21335" y="25908"/>
                </a:lnTo>
                <a:lnTo>
                  <a:pt x="24383" y="13716"/>
                </a:lnTo>
                <a:lnTo>
                  <a:pt x="25907" y="13716"/>
                </a:lnTo>
                <a:lnTo>
                  <a:pt x="15239" y="10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40763" y="2368295"/>
            <a:ext cx="35052" cy="507491"/>
          </a:xfrm>
          <a:custGeom>
            <a:avLst/>
            <a:gdLst/>
            <a:ahLst/>
            <a:cxnLst/>
            <a:rect l="l" t="t" r="r" b="b"/>
            <a:pathLst>
              <a:path w="35052" h="507491">
                <a:moveTo>
                  <a:pt x="10668" y="490727"/>
                </a:moveTo>
                <a:lnTo>
                  <a:pt x="18287" y="499871"/>
                </a:lnTo>
                <a:lnTo>
                  <a:pt x="27431" y="507491"/>
                </a:lnTo>
                <a:lnTo>
                  <a:pt x="25908" y="490727"/>
                </a:lnTo>
                <a:lnTo>
                  <a:pt x="27431" y="492251"/>
                </a:lnTo>
                <a:lnTo>
                  <a:pt x="33528" y="496823"/>
                </a:lnTo>
                <a:lnTo>
                  <a:pt x="35052" y="496823"/>
                </a:lnTo>
                <a:lnTo>
                  <a:pt x="26822" y="491337"/>
                </a:lnTo>
                <a:lnTo>
                  <a:pt x="21335" y="483107"/>
                </a:lnTo>
                <a:lnTo>
                  <a:pt x="21335" y="484631"/>
                </a:lnTo>
                <a:lnTo>
                  <a:pt x="16763" y="475487"/>
                </a:lnTo>
                <a:lnTo>
                  <a:pt x="16763" y="477011"/>
                </a:lnTo>
                <a:lnTo>
                  <a:pt x="13715" y="466343"/>
                </a:lnTo>
                <a:lnTo>
                  <a:pt x="13715" y="467867"/>
                </a:lnTo>
                <a:lnTo>
                  <a:pt x="10668" y="0"/>
                </a:lnTo>
                <a:lnTo>
                  <a:pt x="4571" y="10668"/>
                </a:lnTo>
                <a:lnTo>
                  <a:pt x="1524" y="21336"/>
                </a:lnTo>
                <a:lnTo>
                  <a:pt x="0" y="33528"/>
                </a:lnTo>
                <a:lnTo>
                  <a:pt x="0" y="458723"/>
                </a:lnTo>
                <a:lnTo>
                  <a:pt x="1524" y="469391"/>
                </a:lnTo>
                <a:lnTo>
                  <a:pt x="4571" y="481583"/>
                </a:lnTo>
                <a:lnTo>
                  <a:pt x="10668" y="4907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84519" y="2356103"/>
            <a:ext cx="10668" cy="3048"/>
          </a:xfrm>
          <a:custGeom>
            <a:avLst/>
            <a:gdLst/>
            <a:ahLst/>
            <a:cxnLst/>
            <a:rect l="l" t="t" r="r" b="b"/>
            <a:pathLst>
              <a:path w="10668" h="3048">
                <a:moveTo>
                  <a:pt x="10668" y="3048"/>
                </a:moveTo>
                <a:lnTo>
                  <a:pt x="1524" y="0"/>
                </a:lnTo>
                <a:lnTo>
                  <a:pt x="0" y="0"/>
                </a:lnTo>
                <a:lnTo>
                  <a:pt x="10668" y="3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81911" y="2356103"/>
            <a:ext cx="10668" cy="3048"/>
          </a:xfrm>
          <a:custGeom>
            <a:avLst/>
            <a:gdLst/>
            <a:ahLst/>
            <a:cxnLst/>
            <a:rect l="l" t="t" r="r" b="b"/>
            <a:pathLst>
              <a:path w="10668" h="3048">
                <a:moveTo>
                  <a:pt x="9143" y="0"/>
                </a:moveTo>
                <a:lnTo>
                  <a:pt x="0" y="3048"/>
                </a:lnTo>
                <a:lnTo>
                  <a:pt x="10668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51431" y="2353055"/>
            <a:ext cx="16763" cy="483107"/>
          </a:xfrm>
          <a:custGeom>
            <a:avLst/>
            <a:gdLst/>
            <a:ahLst/>
            <a:cxnLst/>
            <a:rect l="l" t="t" r="r" b="b"/>
            <a:pathLst>
              <a:path w="16763" h="483107">
                <a:moveTo>
                  <a:pt x="3047" y="39624"/>
                </a:moveTo>
                <a:lnTo>
                  <a:pt x="6095" y="30479"/>
                </a:lnTo>
                <a:lnTo>
                  <a:pt x="6095" y="32003"/>
                </a:lnTo>
                <a:lnTo>
                  <a:pt x="10667" y="22859"/>
                </a:lnTo>
                <a:lnTo>
                  <a:pt x="15240" y="16763"/>
                </a:lnTo>
                <a:lnTo>
                  <a:pt x="16763" y="0"/>
                </a:lnTo>
                <a:lnTo>
                  <a:pt x="7619" y="7620"/>
                </a:lnTo>
                <a:lnTo>
                  <a:pt x="0" y="15239"/>
                </a:lnTo>
                <a:lnTo>
                  <a:pt x="3047" y="483107"/>
                </a:lnTo>
                <a:lnTo>
                  <a:pt x="3047" y="39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62099" y="2342387"/>
            <a:ext cx="4172711" cy="544067"/>
          </a:xfrm>
          <a:custGeom>
            <a:avLst/>
            <a:gdLst/>
            <a:ahLst/>
            <a:cxnLst/>
            <a:rect l="l" t="t" r="r" b="b"/>
            <a:pathLst>
              <a:path w="4172711" h="544067">
                <a:moveTo>
                  <a:pt x="0" y="33527"/>
                </a:moveTo>
                <a:lnTo>
                  <a:pt x="5225" y="26996"/>
                </a:lnTo>
                <a:lnTo>
                  <a:pt x="6096" y="25907"/>
                </a:lnTo>
                <a:lnTo>
                  <a:pt x="12192" y="21336"/>
                </a:lnTo>
                <a:lnTo>
                  <a:pt x="21336" y="16764"/>
                </a:lnTo>
                <a:lnTo>
                  <a:pt x="19812" y="16764"/>
                </a:lnTo>
                <a:lnTo>
                  <a:pt x="28956" y="13716"/>
                </a:lnTo>
                <a:lnTo>
                  <a:pt x="4123943" y="13716"/>
                </a:lnTo>
                <a:lnTo>
                  <a:pt x="4133087" y="16764"/>
                </a:lnTo>
                <a:lnTo>
                  <a:pt x="4131563" y="16764"/>
                </a:lnTo>
                <a:lnTo>
                  <a:pt x="4140707" y="21336"/>
                </a:lnTo>
                <a:lnTo>
                  <a:pt x="4139183" y="21336"/>
                </a:lnTo>
                <a:lnTo>
                  <a:pt x="4146803" y="27431"/>
                </a:lnTo>
                <a:lnTo>
                  <a:pt x="4146803" y="25907"/>
                </a:lnTo>
                <a:lnTo>
                  <a:pt x="4152899" y="33527"/>
                </a:lnTo>
                <a:lnTo>
                  <a:pt x="4157471" y="42672"/>
                </a:lnTo>
                <a:lnTo>
                  <a:pt x="4155947" y="41148"/>
                </a:lnTo>
                <a:lnTo>
                  <a:pt x="4160519" y="50292"/>
                </a:lnTo>
                <a:lnTo>
                  <a:pt x="4158995" y="50292"/>
                </a:lnTo>
                <a:lnTo>
                  <a:pt x="4160519" y="60959"/>
                </a:lnTo>
                <a:lnTo>
                  <a:pt x="4160519" y="483107"/>
                </a:lnTo>
                <a:lnTo>
                  <a:pt x="4158995" y="493775"/>
                </a:lnTo>
                <a:lnTo>
                  <a:pt x="4160519" y="492251"/>
                </a:lnTo>
                <a:lnTo>
                  <a:pt x="4155947" y="502919"/>
                </a:lnTo>
                <a:lnTo>
                  <a:pt x="4157471" y="501395"/>
                </a:lnTo>
                <a:lnTo>
                  <a:pt x="4152899" y="510539"/>
                </a:lnTo>
                <a:lnTo>
                  <a:pt x="4152899" y="509015"/>
                </a:lnTo>
                <a:lnTo>
                  <a:pt x="4146803" y="518159"/>
                </a:lnTo>
                <a:lnTo>
                  <a:pt x="4146803" y="516635"/>
                </a:lnTo>
                <a:lnTo>
                  <a:pt x="4139183" y="522731"/>
                </a:lnTo>
                <a:lnTo>
                  <a:pt x="4140707" y="522731"/>
                </a:lnTo>
                <a:lnTo>
                  <a:pt x="4131563" y="527303"/>
                </a:lnTo>
                <a:lnTo>
                  <a:pt x="4133087" y="527303"/>
                </a:lnTo>
                <a:lnTo>
                  <a:pt x="4123943" y="530351"/>
                </a:lnTo>
                <a:lnTo>
                  <a:pt x="4133087" y="527303"/>
                </a:lnTo>
                <a:lnTo>
                  <a:pt x="4122419" y="530351"/>
                </a:lnTo>
                <a:lnTo>
                  <a:pt x="28956" y="530351"/>
                </a:lnTo>
                <a:lnTo>
                  <a:pt x="25908" y="542543"/>
                </a:lnTo>
                <a:lnTo>
                  <a:pt x="38100" y="544067"/>
                </a:lnTo>
                <a:lnTo>
                  <a:pt x="4114799" y="544067"/>
                </a:lnTo>
                <a:lnTo>
                  <a:pt x="4155947" y="525779"/>
                </a:lnTo>
                <a:lnTo>
                  <a:pt x="4163567" y="516635"/>
                </a:lnTo>
                <a:lnTo>
                  <a:pt x="4160519" y="484631"/>
                </a:lnTo>
                <a:lnTo>
                  <a:pt x="4163567" y="516635"/>
                </a:lnTo>
                <a:lnTo>
                  <a:pt x="4160519" y="59436"/>
                </a:lnTo>
                <a:lnTo>
                  <a:pt x="4163567" y="516635"/>
                </a:lnTo>
                <a:lnTo>
                  <a:pt x="4168139" y="507491"/>
                </a:lnTo>
                <a:lnTo>
                  <a:pt x="4172711" y="495299"/>
                </a:lnTo>
                <a:lnTo>
                  <a:pt x="4172711" y="47244"/>
                </a:lnTo>
                <a:lnTo>
                  <a:pt x="4168139" y="36575"/>
                </a:lnTo>
                <a:lnTo>
                  <a:pt x="4163567" y="25907"/>
                </a:lnTo>
                <a:lnTo>
                  <a:pt x="4125467" y="1524"/>
                </a:lnTo>
                <a:lnTo>
                  <a:pt x="4114799" y="0"/>
                </a:lnTo>
                <a:lnTo>
                  <a:pt x="38100" y="0"/>
                </a:lnTo>
                <a:lnTo>
                  <a:pt x="25908" y="1524"/>
                </a:lnTo>
                <a:lnTo>
                  <a:pt x="15240" y="4572"/>
                </a:lnTo>
                <a:lnTo>
                  <a:pt x="6096" y="10668"/>
                </a:lnTo>
                <a:lnTo>
                  <a:pt x="4572" y="27431"/>
                </a:lnTo>
                <a:lnTo>
                  <a:pt x="0" y="33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97195" y="2124455"/>
            <a:ext cx="381000" cy="36271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17191" y="2967227"/>
            <a:ext cx="4180331" cy="530351"/>
          </a:xfrm>
          <a:custGeom>
            <a:avLst/>
            <a:gdLst/>
            <a:ahLst/>
            <a:cxnLst/>
            <a:rect l="l" t="t" r="r" b="b"/>
            <a:pathLst>
              <a:path w="4180331" h="530351">
                <a:moveTo>
                  <a:pt x="0" y="53339"/>
                </a:moveTo>
                <a:lnTo>
                  <a:pt x="0" y="478535"/>
                </a:lnTo>
                <a:lnTo>
                  <a:pt x="1181" y="489762"/>
                </a:lnTo>
                <a:lnTo>
                  <a:pt x="24601" y="522810"/>
                </a:lnTo>
                <a:lnTo>
                  <a:pt x="51816" y="530351"/>
                </a:lnTo>
                <a:lnTo>
                  <a:pt x="4128515" y="530351"/>
                </a:lnTo>
                <a:lnTo>
                  <a:pt x="4164148" y="516401"/>
                </a:lnTo>
                <a:lnTo>
                  <a:pt x="4180331" y="478535"/>
                </a:lnTo>
                <a:lnTo>
                  <a:pt x="4180331" y="53339"/>
                </a:lnTo>
                <a:lnTo>
                  <a:pt x="4165967" y="16537"/>
                </a:lnTo>
                <a:lnTo>
                  <a:pt x="4128515" y="0"/>
                </a:lnTo>
                <a:lnTo>
                  <a:pt x="51816" y="0"/>
                </a:lnTo>
                <a:lnTo>
                  <a:pt x="15747" y="15098"/>
                </a:lnTo>
                <a:lnTo>
                  <a:pt x="0" y="5333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50719" y="2974847"/>
            <a:ext cx="10668" cy="3048"/>
          </a:xfrm>
          <a:custGeom>
            <a:avLst/>
            <a:gdLst/>
            <a:ahLst/>
            <a:cxnLst/>
            <a:rect l="l" t="t" r="r" b="b"/>
            <a:pathLst>
              <a:path w="10668" h="3048">
                <a:moveTo>
                  <a:pt x="9143" y="0"/>
                </a:moveTo>
                <a:lnTo>
                  <a:pt x="0" y="3048"/>
                </a:lnTo>
                <a:lnTo>
                  <a:pt x="10668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20239" y="2971799"/>
            <a:ext cx="16763" cy="483107"/>
          </a:xfrm>
          <a:custGeom>
            <a:avLst/>
            <a:gdLst/>
            <a:ahLst/>
            <a:cxnLst/>
            <a:rect l="l" t="t" r="r" b="b"/>
            <a:pathLst>
              <a:path w="16763" h="483107">
                <a:moveTo>
                  <a:pt x="3048" y="39623"/>
                </a:moveTo>
                <a:lnTo>
                  <a:pt x="6095" y="30479"/>
                </a:lnTo>
                <a:lnTo>
                  <a:pt x="6095" y="32003"/>
                </a:lnTo>
                <a:lnTo>
                  <a:pt x="10668" y="22859"/>
                </a:lnTo>
                <a:lnTo>
                  <a:pt x="15240" y="16763"/>
                </a:lnTo>
                <a:lnTo>
                  <a:pt x="16763" y="0"/>
                </a:lnTo>
                <a:lnTo>
                  <a:pt x="7619" y="7619"/>
                </a:lnTo>
                <a:lnTo>
                  <a:pt x="0" y="15239"/>
                </a:lnTo>
                <a:lnTo>
                  <a:pt x="3048" y="483107"/>
                </a:lnTo>
                <a:lnTo>
                  <a:pt x="3048" y="396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36133" y="2982467"/>
            <a:ext cx="8490" cy="5660"/>
          </a:xfrm>
          <a:custGeom>
            <a:avLst/>
            <a:gdLst/>
            <a:ahLst/>
            <a:cxnLst/>
            <a:rect l="l" t="t" r="r" b="b"/>
            <a:pathLst>
              <a:path w="8490" h="5660">
                <a:moveTo>
                  <a:pt x="870" y="4572"/>
                </a:moveTo>
                <a:lnTo>
                  <a:pt x="0" y="5660"/>
                </a:lnTo>
                <a:lnTo>
                  <a:pt x="8490" y="0"/>
                </a:lnTo>
                <a:lnTo>
                  <a:pt x="6966" y="0"/>
                </a:lnTo>
                <a:lnTo>
                  <a:pt x="870" y="4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35479" y="3477767"/>
            <a:ext cx="33527" cy="27432"/>
          </a:xfrm>
          <a:custGeom>
            <a:avLst/>
            <a:gdLst/>
            <a:ahLst/>
            <a:cxnLst/>
            <a:rect l="l" t="t" r="r" b="b"/>
            <a:pathLst>
              <a:path w="33527" h="27432">
                <a:moveTo>
                  <a:pt x="15239" y="10668"/>
                </a:moveTo>
                <a:lnTo>
                  <a:pt x="16763" y="10668"/>
                </a:lnTo>
                <a:lnTo>
                  <a:pt x="7619" y="6096"/>
                </a:lnTo>
                <a:lnTo>
                  <a:pt x="1523" y="1524"/>
                </a:lnTo>
                <a:lnTo>
                  <a:pt x="0" y="0"/>
                </a:lnTo>
                <a:lnTo>
                  <a:pt x="1523" y="16764"/>
                </a:lnTo>
                <a:lnTo>
                  <a:pt x="10667" y="22860"/>
                </a:lnTo>
                <a:lnTo>
                  <a:pt x="22859" y="25908"/>
                </a:lnTo>
                <a:lnTo>
                  <a:pt x="33527" y="27432"/>
                </a:lnTo>
                <a:lnTo>
                  <a:pt x="24383" y="13716"/>
                </a:lnTo>
                <a:lnTo>
                  <a:pt x="25907" y="13716"/>
                </a:lnTo>
                <a:lnTo>
                  <a:pt x="15239" y="10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09571" y="2987039"/>
            <a:ext cx="35052" cy="507491"/>
          </a:xfrm>
          <a:custGeom>
            <a:avLst/>
            <a:gdLst/>
            <a:ahLst/>
            <a:cxnLst/>
            <a:rect l="l" t="t" r="r" b="b"/>
            <a:pathLst>
              <a:path w="35052" h="507491">
                <a:moveTo>
                  <a:pt x="10668" y="490727"/>
                </a:moveTo>
                <a:lnTo>
                  <a:pt x="18287" y="499871"/>
                </a:lnTo>
                <a:lnTo>
                  <a:pt x="27431" y="507491"/>
                </a:lnTo>
                <a:lnTo>
                  <a:pt x="25908" y="490727"/>
                </a:lnTo>
                <a:lnTo>
                  <a:pt x="27431" y="492251"/>
                </a:lnTo>
                <a:lnTo>
                  <a:pt x="33528" y="496823"/>
                </a:lnTo>
                <a:lnTo>
                  <a:pt x="35052" y="496823"/>
                </a:lnTo>
                <a:lnTo>
                  <a:pt x="26822" y="491337"/>
                </a:lnTo>
                <a:lnTo>
                  <a:pt x="21336" y="483107"/>
                </a:lnTo>
                <a:lnTo>
                  <a:pt x="21336" y="484631"/>
                </a:lnTo>
                <a:lnTo>
                  <a:pt x="16763" y="475487"/>
                </a:lnTo>
                <a:lnTo>
                  <a:pt x="16763" y="477011"/>
                </a:lnTo>
                <a:lnTo>
                  <a:pt x="13716" y="466343"/>
                </a:lnTo>
                <a:lnTo>
                  <a:pt x="13716" y="467867"/>
                </a:lnTo>
                <a:lnTo>
                  <a:pt x="10668" y="0"/>
                </a:lnTo>
                <a:lnTo>
                  <a:pt x="4572" y="10668"/>
                </a:lnTo>
                <a:lnTo>
                  <a:pt x="1524" y="21336"/>
                </a:lnTo>
                <a:lnTo>
                  <a:pt x="0" y="33527"/>
                </a:lnTo>
                <a:lnTo>
                  <a:pt x="0" y="458723"/>
                </a:lnTo>
                <a:lnTo>
                  <a:pt x="1524" y="469391"/>
                </a:lnTo>
                <a:lnTo>
                  <a:pt x="4572" y="481583"/>
                </a:lnTo>
                <a:lnTo>
                  <a:pt x="10668" y="4907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30907" y="2961131"/>
            <a:ext cx="4174235" cy="544067"/>
          </a:xfrm>
          <a:custGeom>
            <a:avLst/>
            <a:gdLst/>
            <a:ahLst/>
            <a:cxnLst/>
            <a:rect l="l" t="t" r="r" b="b"/>
            <a:pathLst>
              <a:path w="4174235" h="544067">
                <a:moveTo>
                  <a:pt x="4160519" y="50291"/>
                </a:moveTo>
                <a:lnTo>
                  <a:pt x="4160519" y="493775"/>
                </a:lnTo>
                <a:lnTo>
                  <a:pt x="4157471" y="502919"/>
                </a:lnTo>
                <a:lnTo>
                  <a:pt x="4157471" y="501395"/>
                </a:lnTo>
                <a:lnTo>
                  <a:pt x="4152899" y="510539"/>
                </a:lnTo>
                <a:lnTo>
                  <a:pt x="4152899" y="509015"/>
                </a:lnTo>
                <a:lnTo>
                  <a:pt x="4146803" y="518159"/>
                </a:lnTo>
                <a:lnTo>
                  <a:pt x="4146803" y="516635"/>
                </a:lnTo>
                <a:lnTo>
                  <a:pt x="4139183" y="522731"/>
                </a:lnTo>
                <a:lnTo>
                  <a:pt x="4140707" y="522731"/>
                </a:lnTo>
                <a:lnTo>
                  <a:pt x="4131563" y="527303"/>
                </a:lnTo>
                <a:lnTo>
                  <a:pt x="4133087" y="527303"/>
                </a:lnTo>
                <a:lnTo>
                  <a:pt x="4123943" y="530351"/>
                </a:lnTo>
                <a:lnTo>
                  <a:pt x="4133087" y="527303"/>
                </a:lnTo>
                <a:lnTo>
                  <a:pt x="4122419" y="530351"/>
                </a:lnTo>
                <a:lnTo>
                  <a:pt x="28956" y="530351"/>
                </a:lnTo>
                <a:lnTo>
                  <a:pt x="38100" y="544067"/>
                </a:lnTo>
                <a:lnTo>
                  <a:pt x="4114799" y="544067"/>
                </a:lnTo>
                <a:lnTo>
                  <a:pt x="4125467" y="542543"/>
                </a:lnTo>
                <a:lnTo>
                  <a:pt x="4163567" y="516635"/>
                </a:lnTo>
                <a:lnTo>
                  <a:pt x="4174235" y="484631"/>
                </a:lnTo>
                <a:lnTo>
                  <a:pt x="4174235" y="59435"/>
                </a:lnTo>
                <a:lnTo>
                  <a:pt x="4172711" y="47244"/>
                </a:lnTo>
                <a:lnTo>
                  <a:pt x="4168139" y="36575"/>
                </a:lnTo>
                <a:lnTo>
                  <a:pt x="4163567" y="25907"/>
                </a:lnTo>
                <a:lnTo>
                  <a:pt x="4125467" y="1524"/>
                </a:lnTo>
                <a:lnTo>
                  <a:pt x="4114799" y="0"/>
                </a:lnTo>
                <a:lnTo>
                  <a:pt x="38100" y="0"/>
                </a:lnTo>
                <a:lnTo>
                  <a:pt x="27431" y="1524"/>
                </a:lnTo>
                <a:lnTo>
                  <a:pt x="15239" y="4572"/>
                </a:lnTo>
                <a:lnTo>
                  <a:pt x="6095" y="10668"/>
                </a:lnTo>
                <a:lnTo>
                  <a:pt x="4572" y="27431"/>
                </a:lnTo>
                <a:lnTo>
                  <a:pt x="0" y="33527"/>
                </a:lnTo>
                <a:lnTo>
                  <a:pt x="5225" y="26996"/>
                </a:lnTo>
                <a:lnTo>
                  <a:pt x="6095" y="25907"/>
                </a:lnTo>
                <a:lnTo>
                  <a:pt x="12192" y="21335"/>
                </a:lnTo>
                <a:lnTo>
                  <a:pt x="21336" y="16763"/>
                </a:lnTo>
                <a:lnTo>
                  <a:pt x="19812" y="16763"/>
                </a:lnTo>
                <a:lnTo>
                  <a:pt x="28956" y="13715"/>
                </a:lnTo>
                <a:lnTo>
                  <a:pt x="4123943" y="13715"/>
                </a:lnTo>
                <a:lnTo>
                  <a:pt x="4133087" y="16763"/>
                </a:lnTo>
                <a:lnTo>
                  <a:pt x="4131563" y="16763"/>
                </a:lnTo>
                <a:lnTo>
                  <a:pt x="4140707" y="21335"/>
                </a:lnTo>
                <a:lnTo>
                  <a:pt x="4139183" y="21335"/>
                </a:lnTo>
                <a:lnTo>
                  <a:pt x="4146803" y="27431"/>
                </a:lnTo>
                <a:lnTo>
                  <a:pt x="4146803" y="25907"/>
                </a:lnTo>
                <a:lnTo>
                  <a:pt x="4152899" y="33527"/>
                </a:lnTo>
                <a:lnTo>
                  <a:pt x="4157471" y="42672"/>
                </a:lnTo>
                <a:lnTo>
                  <a:pt x="4157471" y="41148"/>
                </a:lnTo>
                <a:lnTo>
                  <a:pt x="4160519" y="502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88379" y="3453383"/>
            <a:ext cx="3048" cy="10668"/>
          </a:xfrm>
          <a:custGeom>
            <a:avLst/>
            <a:gdLst/>
            <a:ahLst/>
            <a:cxnLst/>
            <a:rect l="l" t="t" r="r" b="b"/>
            <a:pathLst>
              <a:path w="3048" h="10668">
                <a:moveTo>
                  <a:pt x="3048" y="0"/>
                </a:moveTo>
                <a:lnTo>
                  <a:pt x="0" y="10668"/>
                </a:lnTo>
                <a:lnTo>
                  <a:pt x="3048" y="1524"/>
                </a:lnTo>
                <a:lnTo>
                  <a:pt x="30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53327" y="2974847"/>
            <a:ext cx="10667" cy="3048"/>
          </a:xfrm>
          <a:custGeom>
            <a:avLst/>
            <a:gdLst/>
            <a:ahLst/>
            <a:cxnLst/>
            <a:rect l="l" t="t" r="r" b="b"/>
            <a:pathLst>
              <a:path w="10667" h="3048">
                <a:moveTo>
                  <a:pt x="10667" y="3048"/>
                </a:moveTo>
                <a:lnTo>
                  <a:pt x="1524" y="0"/>
                </a:lnTo>
                <a:lnTo>
                  <a:pt x="0" y="0"/>
                </a:lnTo>
                <a:lnTo>
                  <a:pt x="10667" y="3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66003" y="2738627"/>
            <a:ext cx="381000" cy="3627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2999" y="4236719"/>
            <a:ext cx="4760975" cy="469391"/>
          </a:xfrm>
          <a:custGeom>
            <a:avLst/>
            <a:gdLst/>
            <a:ahLst/>
            <a:cxnLst/>
            <a:rect l="l" t="t" r="r" b="b"/>
            <a:pathLst>
              <a:path w="4760975" h="469391">
                <a:moveTo>
                  <a:pt x="0" y="0"/>
                </a:moveTo>
                <a:lnTo>
                  <a:pt x="0" y="391667"/>
                </a:lnTo>
                <a:lnTo>
                  <a:pt x="79247" y="469391"/>
                </a:lnTo>
                <a:lnTo>
                  <a:pt x="4760975" y="469391"/>
                </a:lnTo>
                <a:lnTo>
                  <a:pt x="4760975" y="79247"/>
                </a:lnTo>
                <a:lnTo>
                  <a:pt x="4683251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6903" y="4230623"/>
            <a:ext cx="4773167" cy="481583"/>
          </a:xfrm>
          <a:custGeom>
            <a:avLst/>
            <a:gdLst/>
            <a:ahLst/>
            <a:cxnLst/>
            <a:rect l="l" t="t" r="r" b="b"/>
            <a:pathLst>
              <a:path w="4773167" h="481583">
                <a:moveTo>
                  <a:pt x="10668" y="393191"/>
                </a:moveTo>
                <a:lnTo>
                  <a:pt x="0" y="400811"/>
                </a:lnTo>
                <a:lnTo>
                  <a:pt x="82296" y="481583"/>
                </a:lnTo>
                <a:lnTo>
                  <a:pt x="85343" y="469391"/>
                </a:lnTo>
                <a:lnTo>
                  <a:pt x="89915" y="470915"/>
                </a:lnTo>
                <a:lnTo>
                  <a:pt x="4760975" y="475487"/>
                </a:lnTo>
                <a:lnTo>
                  <a:pt x="4773167" y="481583"/>
                </a:lnTo>
                <a:lnTo>
                  <a:pt x="4773167" y="82295"/>
                </a:lnTo>
                <a:lnTo>
                  <a:pt x="4767071" y="469391"/>
                </a:lnTo>
                <a:lnTo>
                  <a:pt x="88362" y="469392"/>
                </a:lnTo>
                <a:lnTo>
                  <a:pt x="13715" y="396181"/>
                </a:lnTo>
                <a:lnTo>
                  <a:pt x="13715" y="397763"/>
                </a:lnTo>
                <a:lnTo>
                  <a:pt x="10668" y="393191"/>
                </a:lnTo>
                <a:close/>
              </a:path>
              <a:path w="4773167" h="481583">
                <a:moveTo>
                  <a:pt x="4689347" y="12191"/>
                </a:moveTo>
                <a:lnTo>
                  <a:pt x="4760976" y="86867"/>
                </a:lnTo>
                <a:lnTo>
                  <a:pt x="4760975" y="85343"/>
                </a:lnTo>
                <a:lnTo>
                  <a:pt x="4762499" y="88391"/>
                </a:lnTo>
                <a:lnTo>
                  <a:pt x="4760976" y="86867"/>
                </a:lnTo>
                <a:lnTo>
                  <a:pt x="4760975" y="469391"/>
                </a:lnTo>
                <a:lnTo>
                  <a:pt x="4767071" y="469391"/>
                </a:lnTo>
                <a:lnTo>
                  <a:pt x="4773167" y="82295"/>
                </a:lnTo>
                <a:lnTo>
                  <a:pt x="4692395" y="0"/>
                </a:lnTo>
                <a:lnTo>
                  <a:pt x="4689347" y="12191"/>
                </a:lnTo>
                <a:close/>
              </a:path>
              <a:path w="4773167" h="481583">
                <a:moveTo>
                  <a:pt x="89915" y="470915"/>
                </a:moveTo>
                <a:lnTo>
                  <a:pt x="85343" y="469391"/>
                </a:lnTo>
                <a:lnTo>
                  <a:pt x="82296" y="481583"/>
                </a:lnTo>
                <a:lnTo>
                  <a:pt x="4773167" y="481583"/>
                </a:lnTo>
                <a:lnTo>
                  <a:pt x="4760975" y="475487"/>
                </a:lnTo>
                <a:lnTo>
                  <a:pt x="89915" y="470915"/>
                </a:lnTo>
                <a:close/>
              </a:path>
              <a:path w="4773167" h="481583">
                <a:moveTo>
                  <a:pt x="4762499" y="88391"/>
                </a:moveTo>
                <a:lnTo>
                  <a:pt x="4760975" y="85343"/>
                </a:lnTo>
                <a:lnTo>
                  <a:pt x="4760976" y="86867"/>
                </a:lnTo>
                <a:lnTo>
                  <a:pt x="4762499" y="88391"/>
                </a:lnTo>
                <a:close/>
              </a:path>
              <a:path w="4773167" h="481583">
                <a:moveTo>
                  <a:pt x="13715" y="396181"/>
                </a:moveTo>
                <a:lnTo>
                  <a:pt x="13716" y="12191"/>
                </a:lnTo>
                <a:lnTo>
                  <a:pt x="6096" y="12191"/>
                </a:lnTo>
                <a:lnTo>
                  <a:pt x="13715" y="6096"/>
                </a:lnTo>
                <a:lnTo>
                  <a:pt x="4684775" y="10667"/>
                </a:lnTo>
                <a:lnTo>
                  <a:pt x="4686299" y="12192"/>
                </a:lnTo>
                <a:lnTo>
                  <a:pt x="4760976" y="86867"/>
                </a:lnTo>
                <a:lnTo>
                  <a:pt x="4689347" y="12191"/>
                </a:lnTo>
                <a:lnTo>
                  <a:pt x="4692395" y="0"/>
                </a:lnTo>
                <a:lnTo>
                  <a:pt x="0" y="0"/>
                </a:lnTo>
                <a:lnTo>
                  <a:pt x="0" y="400811"/>
                </a:lnTo>
                <a:lnTo>
                  <a:pt x="10668" y="393191"/>
                </a:lnTo>
                <a:lnTo>
                  <a:pt x="13715" y="397763"/>
                </a:lnTo>
                <a:lnTo>
                  <a:pt x="13715" y="396181"/>
                </a:lnTo>
                <a:close/>
              </a:path>
              <a:path w="4773167" h="481583">
                <a:moveTo>
                  <a:pt x="13715" y="6096"/>
                </a:moveTo>
                <a:lnTo>
                  <a:pt x="6096" y="12191"/>
                </a:lnTo>
                <a:lnTo>
                  <a:pt x="4686299" y="12192"/>
                </a:lnTo>
                <a:lnTo>
                  <a:pt x="4684775" y="10667"/>
                </a:lnTo>
                <a:lnTo>
                  <a:pt x="13715" y="6096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87195" y="4326635"/>
            <a:ext cx="4672583" cy="2895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0076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6684" y="651131"/>
            <a:ext cx="95584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1459270"/>
            <a:ext cx="56423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b="1" spc="0" dirty="0" smtClean="0">
                <a:latin typeface="Times New Roman"/>
                <a:cs typeface="Times New Roman"/>
              </a:rPr>
              <a:t>So </a:t>
            </a:r>
            <a:r>
              <a:rPr sz="1100" b="1" spc="-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f</a:t>
            </a:r>
            <a:r>
              <a:rPr sz="1100" b="1" spc="4" dirty="0" smtClean="0">
                <a:latin typeface="Times New Roman"/>
                <a:cs typeface="Times New Roman"/>
              </a:rPr>
              <a:t> i</a:t>
            </a:r>
            <a:r>
              <a:rPr sz="1100" b="1" spc="0" dirty="0" smtClean="0">
                <a:latin typeface="Times New Roman"/>
                <a:cs typeface="Times New Roman"/>
              </a:rPr>
              <a:t>t</a:t>
            </a:r>
            <a:r>
              <a:rPr sz="1100" b="1" spc="-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3931244"/>
            <a:ext cx="3749575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Con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1950" b="1" spc="9" baseline="2100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on</a:t>
            </a:r>
            <a:r>
              <a:rPr sz="1950" b="1" spc="-65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1950" b="1" spc="-13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be</a:t>
            </a:r>
            <a:r>
              <a:rPr sz="1950" b="1" spc="-3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ea</a:t>
            </a:r>
            <a:r>
              <a:rPr sz="1950" b="1" spc="9" baseline="2100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sz="1950" b="1" spc="-58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9" baseline="2100" dirty="0" smtClean="0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y</a:t>
            </a:r>
            <a:r>
              <a:rPr sz="1950" b="1" spc="-8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he</a:t>
            </a:r>
            <a:r>
              <a:rPr sz="1950" b="1" spc="-17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fo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ll</a:t>
            </a:r>
            <a:r>
              <a:rPr sz="1950" b="1" spc="9" baseline="2100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1950" b="1" spc="-4" baseline="2100" dirty="0" smtClean="0">
                <a:solidFill>
                  <a:srgbClr val="2D74B5"/>
                </a:solidFill>
                <a:latin typeface="Calibri"/>
                <a:cs typeface="Calibri"/>
              </a:rPr>
              <a:t>w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1950" b="1" spc="0" baseline="2100" dirty="0" smtClean="0">
                <a:solidFill>
                  <a:srgbClr val="2D74B5"/>
                </a:solidFill>
                <a:latin typeface="Calibri"/>
                <a:cs typeface="Calibri"/>
              </a:rPr>
              <a:t>ng</a:t>
            </a:r>
            <a:r>
              <a:rPr sz="1950" b="1" spc="-55" baseline="210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950" b="1" spc="4" baseline="2100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sz="1950" b="1" spc="9" baseline="2100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950" b="1" spc="14" baseline="2100" dirty="0" smtClean="0">
                <a:solidFill>
                  <a:srgbClr val="2D74B5"/>
                </a:solidFill>
                <a:latin typeface="Calibri"/>
                <a:cs typeface="Calibri"/>
              </a:rPr>
              <a:t>w</a:t>
            </a:r>
            <a:r>
              <a:rPr sz="1650" spc="0" baseline="2635" dirty="0" smtClean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816" y="4330486"/>
            <a:ext cx="449651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1100" b="1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 /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m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 =</a:t>
            </a:r>
            <a:r>
              <a:rPr sz="1100" b="1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(1.55 *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.2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0) -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(0.7 *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.2</a:t>
            </a:r>
            <a:r>
              <a:rPr sz="11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0)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1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708" y="5055910"/>
            <a:ext cx="345136" cy="787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sz="1100" b="1" spc="-4" dirty="0" smtClean="0">
                <a:latin typeface="Times New Roman"/>
                <a:cs typeface="Times New Roman"/>
              </a:rPr>
              <a:t>N</a:t>
            </a:r>
            <a:r>
              <a:rPr sz="1100" b="1" spc="0" dirty="0" smtClean="0">
                <a:latin typeface="Times New Roman"/>
                <a:cs typeface="Times New Roman"/>
              </a:rPr>
              <a:t>o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206248">
              <a:lnSpc>
                <a:spcPct val="95825"/>
              </a:lnSpc>
              <a:spcBef>
                <a:spcPts val="833"/>
              </a:spcBef>
            </a:pP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1.</a:t>
            </a:r>
            <a:endParaRPr sz="1100">
              <a:latin typeface="Times New Roman"/>
              <a:cs typeface="Times New Roman"/>
            </a:endParaRPr>
          </a:p>
          <a:p>
            <a:pPr marL="206248">
              <a:lnSpc>
                <a:spcPct val="95825"/>
              </a:lnSpc>
              <a:spcBef>
                <a:spcPts val="100"/>
              </a:spcBef>
            </a:pP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2.</a:t>
            </a:r>
            <a:endParaRPr sz="1100">
              <a:latin typeface="Times New Roman"/>
              <a:cs typeface="Times New Roman"/>
            </a:endParaRPr>
          </a:p>
          <a:p>
            <a:pPr marL="206248">
              <a:lnSpc>
                <a:spcPct val="95825"/>
              </a:lnSpc>
              <a:spcBef>
                <a:spcPts val="100"/>
              </a:spcBef>
            </a:pP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3.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72092" y="5055910"/>
            <a:ext cx="3207208" cy="787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b="1" spc="-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h</a:t>
            </a:r>
            <a:r>
              <a:rPr sz="1100" b="1" spc="-9" dirty="0" smtClean="0">
                <a:latin typeface="Times New Roman"/>
                <a:cs typeface="Times New Roman"/>
              </a:rPr>
              <a:t>e</a:t>
            </a:r>
            <a:r>
              <a:rPr sz="1100" b="1" spc="0" dirty="0" smtClean="0">
                <a:latin typeface="Times New Roman"/>
                <a:cs typeface="Times New Roman"/>
              </a:rPr>
              <a:t>re </a:t>
            </a:r>
            <a:r>
              <a:rPr sz="1100" b="1" spc="-9" dirty="0" smtClean="0">
                <a:latin typeface="Times New Roman"/>
                <a:cs typeface="Times New Roman"/>
              </a:rPr>
              <a:t>a</a:t>
            </a:r>
            <a:r>
              <a:rPr sz="1100" b="1" spc="0" dirty="0" smtClean="0">
                <a:latin typeface="Times New Roman"/>
                <a:cs typeface="Times New Roman"/>
              </a:rPr>
              <a:t>re </a:t>
            </a:r>
            <a:r>
              <a:rPr sz="1100" b="1" spc="-9" dirty="0" smtClean="0">
                <a:latin typeface="Times New Roman"/>
                <a:cs typeface="Times New Roman"/>
              </a:rPr>
              <a:t>s</a:t>
            </a:r>
            <a:r>
              <a:rPr sz="1100" b="1" spc="0" dirty="0" smtClean="0">
                <a:latin typeface="Times New Roman"/>
                <a:cs typeface="Times New Roman"/>
              </a:rPr>
              <a:t>eve</a:t>
            </a:r>
            <a:r>
              <a:rPr sz="1100" b="1" spc="-9" dirty="0" smtClean="0">
                <a:latin typeface="Times New Roman"/>
                <a:cs typeface="Times New Roman"/>
              </a:rPr>
              <a:t>r</a:t>
            </a:r>
            <a:r>
              <a:rPr sz="1100" b="1" spc="0" dirty="0" smtClean="0">
                <a:latin typeface="Times New Roman"/>
                <a:cs typeface="Times New Roman"/>
              </a:rPr>
              <a:t>al</a:t>
            </a:r>
            <a:r>
              <a:rPr sz="1100" b="1" spc="-4" dirty="0" smtClean="0">
                <a:latin typeface="Times New Roman"/>
                <a:cs typeface="Times New Roman"/>
              </a:rPr>
              <a:t> f</a:t>
            </a:r>
            <a:r>
              <a:rPr sz="1100" b="1" spc="0" dirty="0" smtClean="0">
                <a:latin typeface="Times New Roman"/>
                <a:cs typeface="Times New Roman"/>
              </a:rPr>
              <a:t>ac</a:t>
            </a:r>
            <a:r>
              <a:rPr sz="1100" b="1" spc="4" dirty="0" smtClean="0">
                <a:latin typeface="Times New Roman"/>
                <a:cs typeface="Times New Roman"/>
              </a:rPr>
              <a:t>t</a:t>
            </a:r>
            <a:r>
              <a:rPr sz="1100" b="1" spc="0" dirty="0" smtClean="0">
                <a:latin typeface="Times New Roman"/>
                <a:cs typeface="Times New Roman"/>
              </a:rPr>
              <a:t>o</a:t>
            </a:r>
            <a:r>
              <a:rPr sz="1100" b="1" spc="-9" dirty="0" smtClean="0">
                <a:latin typeface="Times New Roman"/>
                <a:cs typeface="Times New Roman"/>
              </a:rPr>
              <a:t>r</a:t>
            </a:r>
            <a:r>
              <a:rPr sz="1100" b="1" spc="0" dirty="0" smtClean="0">
                <a:latin typeface="Times New Roman"/>
                <a:cs typeface="Times New Roman"/>
              </a:rPr>
              <a:t>s</a:t>
            </a:r>
            <a:r>
              <a:rPr sz="1100" b="1" spc="4" dirty="0" smtClean="0">
                <a:latin typeface="Times New Roman"/>
                <a:cs typeface="Times New Roman"/>
              </a:rPr>
              <a:t> </a:t>
            </a:r>
            <a:r>
              <a:rPr sz="1100" b="1" spc="-9" dirty="0" smtClean="0">
                <a:latin typeface="Times New Roman"/>
                <a:cs typeface="Times New Roman"/>
              </a:rPr>
              <a:t>a</a:t>
            </a:r>
            <a:r>
              <a:rPr sz="1100" b="1" spc="4" dirty="0" smtClean="0">
                <a:latin typeface="Times New Roman"/>
                <a:cs typeface="Times New Roman"/>
              </a:rPr>
              <a:t>ff</a:t>
            </a:r>
            <a:r>
              <a:rPr sz="1100" b="1" spc="-9" dirty="0" smtClean="0">
                <a:latin typeface="Times New Roman"/>
                <a:cs typeface="Times New Roman"/>
              </a:rPr>
              <a:t>e</a:t>
            </a:r>
            <a:r>
              <a:rPr sz="1100" b="1" spc="0" dirty="0" smtClean="0">
                <a:latin typeface="Times New Roman"/>
                <a:cs typeface="Times New Roman"/>
              </a:rPr>
              <a:t>c</a:t>
            </a:r>
            <a:r>
              <a:rPr sz="1100" b="1" spc="-4" dirty="0" smtClean="0">
                <a:latin typeface="Times New Roman"/>
                <a:cs typeface="Times New Roman"/>
              </a:rPr>
              <a:t>t</a:t>
            </a:r>
            <a:r>
              <a:rPr sz="1100" b="1" spc="4" dirty="0" smtClean="0">
                <a:latin typeface="Times New Roman"/>
                <a:cs typeface="Times New Roman"/>
              </a:rPr>
              <a:t>i</a:t>
            </a:r>
            <a:r>
              <a:rPr sz="1100" b="1" spc="0" dirty="0" smtClean="0">
                <a:latin typeface="Times New Roman"/>
                <a:cs typeface="Times New Roman"/>
              </a:rPr>
              <a:t>ng</a:t>
            </a:r>
            <a:r>
              <a:rPr sz="1100" b="1" spc="-9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.</a:t>
            </a:r>
            <a:r>
              <a:rPr sz="1100" b="1" spc="-4" dirty="0" smtClean="0">
                <a:latin typeface="Times New Roman"/>
                <a:cs typeface="Times New Roman"/>
              </a:rPr>
              <a:t>D</a:t>
            </a:r>
            <a:r>
              <a:rPr sz="1100" b="1" spc="0" dirty="0" smtClean="0">
                <a:latin typeface="Times New Roman"/>
                <a:cs typeface="Times New Roman"/>
              </a:rPr>
              <a:t>260 /</a:t>
            </a:r>
            <a:r>
              <a:rPr sz="1100" b="1" spc="-14" dirty="0" smtClean="0">
                <a:latin typeface="Times New Roman"/>
                <a:cs typeface="Times New Roman"/>
              </a:rPr>
              <a:t> </a:t>
            </a:r>
            <a:r>
              <a:rPr sz="1100" b="1" spc="4" dirty="0" smtClean="0">
                <a:latin typeface="Times New Roman"/>
                <a:cs typeface="Times New Roman"/>
              </a:rPr>
              <a:t>O</a:t>
            </a:r>
            <a:r>
              <a:rPr sz="1100" b="1" spc="0" dirty="0" smtClean="0">
                <a:latin typeface="Times New Roman"/>
                <a:cs typeface="Times New Roman"/>
              </a:rPr>
              <a:t>.</a:t>
            </a:r>
            <a:r>
              <a:rPr sz="1100" b="1" spc="-4" dirty="0" smtClean="0">
                <a:latin typeface="Times New Roman"/>
                <a:cs typeface="Times New Roman"/>
              </a:rPr>
              <a:t>D</a:t>
            </a:r>
            <a:r>
              <a:rPr sz="1100" b="1" spc="0" dirty="0" smtClean="0">
                <a:latin typeface="Times New Roman"/>
                <a:cs typeface="Times New Roman"/>
              </a:rPr>
              <a:t>.280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29463" marR="21031">
              <a:lnSpc>
                <a:spcPct val="95825"/>
              </a:lnSpc>
              <a:spcBef>
                <a:spcPts val="833"/>
              </a:spcBef>
            </a:pP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D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if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f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r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e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nt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o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o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  <a:p>
            <a:pPr marL="29463" marR="21031">
              <a:lnSpc>
                <a:spcPct val="95825"/>
              </a:lnSpc>
              <a:spcBef>
                <a:spcPts val="100"/>
              </a:spcBef>
            </a:pP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C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oncen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r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a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on of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DN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i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n 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he sa</a:t>
            </a:r>
            <a:r>
              <a:rPr sz="1100" spc="-19" dirty="0" smtClean="0">
                <a:solidFill>
                  <a:srgbClr val="C35911"/>
                </a:solidFill>
                <a:latin typeface="Times New Roman"/>
                <a:cs typeface="Times New Roman"/>
              </a:rPr>
              <a:t>m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p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l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29463" marR="21031">
              <a:lnSpc>
                <a:spcPct val="95825"/>
              </a:lnSpc>
              <a:spcBef>
                <a:spcPts val="100"/>
              </a:spcBef>
            </a:pPr>
            <a:r>
              <a:rPr sz="1100" spc="9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he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y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pe or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y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pes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o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f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p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r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o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e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i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s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f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ou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n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d 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n 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DN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A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and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 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p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r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o</a:t>
            </a:r>
            <a:r>
              <a:rPr sz="1100" spc="4" dirty="0" smtClean="0">
                <a:solidFill>
                  <a:srgbClr val="C35911"/>
                </a:solidFill>
                <a:latin typeface="Times New Roman"/>
                <a:cs typeface="Times New Roman"/>
              </a:rPr>
              <a:t>t</a:t>
            </a:r>
            <a:r>
              <a:rPr sz="1100" spc="-9" dirty="0" smtClean="0">
                <a:solidFill>
                  <a:srgbClr val="C35911"/>
                </a:solidFill>
                <a:latin typeface="Times New Roman"/>
                <a:cs typeface="Times New Roman"/>
              </a:rPr>
              <a:t>e</a:t>
            </a:r>
            <a:r>
              <a:rPr sz="1100" spc="-4" dirty="0" smtClean="0">
                <a:solidFill>
                  <a:srgbClr val="C35911"/>
                </a:solidFill>
                <a:latin typeface="Times New Roman"/>
                <a:cs typeface="Times New Roman"/>
              </a:rPr>
              <a:t>i</a:t>
            </a:r>
            <a:r>
              <a:rPr sz="1100" spc="0" dirty="0" smtClean="0">
                <a:solidFill>
                  <a:srgbClr val="C35911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Custom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2019-12-09T16:42:16Z</dcterms:modified>
</cp:coreProperties>
</file>